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7"/>
  </p:notesMasterIdLst>
  <p:sldIdLst>
    <p:sldId id="256" r:id="rId2"/>
    <p:sldId id="257" r:id="rId3"/>
    <p:sldId id="259" r:id="rId4"/>
    <p:sldId id="260" r:id="rId5"/>
    <p:sldId id="261" r:id="rId6"/>
  </p:sldIdLst>
  <p:sldSz cx="12192000" cy="6858000"/>
  <p:notesSz cx="6858000" cy="9144000"/>
  <p:embeddedFontLst>
    <p:embeddedFont>
      <p:font typeface="Calibri" panose="020F0502020204030204" pitchFamily="34" charset="0"/>
      <p:regular r:id="rId8"/>
      <p:bold r:id="rId9"/>
      <p:italic r:id="rId10"/>
      <p:boldItalic r:id="rId11"/>
    </p:embeddedFont>
    <p:embeddedFont>
      <p:font typeface="Helvetica Neue" panose="020B0604020202020204" charset="0"/>
      <p:regular r:id="rId12"/>
      <p:bold r:id="rId13"/>
      <p:italic r:id="rId14"/>
      <p:boldItalic r:id="rId15"/>
    </p:embeddedFont>
    <p:embeddedFont>
      <p:font typeface="Roboto"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0" roundtripDataSignature="AMtx7mj6l/ZhBPWA93UQFJyHSwc7ceAyM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43"/>
    <p:restoredTop sz="36292"/>
  </p:normalViewPr>
  <p:slideViewPr>
    <p:cSldViewPr snapToGrid="0" snapToObjects="1">
      <p:cViewPr>
        <p:scale>
          <a:sx n="100" d="100"/>
          <a:sy n="100" d="100"/>
        </p:scale>
        <p:origin x="48" y="-2860"/>
      </p:cViewPr>
      <p:guideLst/>
    </p:cSldViewPr>
  </p:slideViewPr>
  <p:notesTextViewPr>
    <p:cViewPr>
      <p:scale>
        <a:sx n="300" d="100"/>
        <a:sy n="3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9.fntdata"/><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theme" Target="theme/theme1.xml"/><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latin typeface="Calibri"/>
                <a:ea typeface="Calibri"/>
                <a:cs typeface="Calibri"/>
                <a:sym typeface="Calibri"/>
              </a:defRPr>
            </a:lvl9pPr>
          </a:lstStyle>
          <a:p>
            <a:endParaRPr/>
          </a:p>
        </p:txBody>
      </p:sp>
    </p:spTree>
    <p:extLst>
      <p:ext uri="{BB962C8B-B14F-4D97-AF65-F5344CB8AC3E}">
        <p14:creationId xmlns:p14="http://schemas.microsoft.com/office/powerpoint/2010/main" val="230036570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1" name="Google Shape;9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5688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7" name="Google Shape;97;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latin typeface="Helvetica Neue"/>
                <a:ea typeface="Helvetica Neue"/>
                <a:cs typeface="Helvetica Neue"/>
                <a:sym typeface="Helvetica Neue"/>
              </a:rPr>
              <a:t>Financial institutions that provide the option to loan money, insurance companies that provide healthcare insurances, investment companies providing startup capital for startups etc. They all provide the promise of payment to a third party with the agreement this third party will pay them back eventually (or in the case of insurances pay a monthly fee). Since all these services are provided on the free market they are all subject to competition so these companies want to provide their service as cheap as possible. On the other hand, they do not want to be giving out more money than they are receiving for their service overall. </a:t>
            </a:r>
            <a:endParaRPr>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r>
              <a:rPr lang="en-US">
                <a:latin typeface="Helvetica Neue"/>
                <a:ea typeface="Helvetica Neue"/>
                <a:cs typeface="Helvetica Neue"/>
                <a:sym typeface="Helvetica Neue"/>
              </a:rPr>
              <a:t>This raises the need of performing a risk assessment of the person trying to use their services. This way they could refuse service if the risk for the company is to great (or raise the monthly fee for insurance). </a:t>
            </a:r>
            <a:endParaRPr>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r>
              <a:rPr lang="en-US">
                <a:latin typeface="Helvetica Neue"/>
                <a:ea typeface="Helvetica Neue"/>
                <a:cs typeface="Helvetica Neue"/>
                <a:sym typeface="Helvetica Neue"/>
              </a:rPr>
              <a:t>The accuracy of these assessments evidently has a profound impact. Provide service to too many people and you lose money, refuse too many perfectly good candidates and you are missing a lot of potential revenue.</a:t>
            </a:r>
            <a:endParaRPr>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r>
              <a:rPr lang="en-US">
                <a:latin typeface="Helvetica Neue"/>
                <a:ea typeface="Helvetica Neue"/>
                <a:cs typeface="Helvetica Neue"/>
                <a:sym typeface="Helvetica Neue"/>
              </a:rPr>
              <a:t>To this end, these types of companies could start using an AI system trained on previous applications that were granted and rejected to make these decisions. Aside from more accurate predictions an AI system can also drastically increase the throughput of assessed requests and eliminate the need of many employees to perform this task cutting down the business expenses.</a:t>
            </a:r>
            <a:endParaRPr>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endParaRPr>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r>
              <a:rPr lang="en-US">
                <a:latin typeface="Helvetica Neue"/>
                <a:ea typeface="Helvetica Neue"/>
                <a:cs typeface="Helvetica Neue"/>
                <a:sym typeface="Helvetica Neue"/>
              </a:rPr>
              <a:t>Even though these AI systems are very desirable, they can make really accurate predictions, reduce the need of many employers to perform a similar task etc, it would be irresponsible to develop and scale up these technologies without addressing some ethical or moral issues that surround these AI systems </a:t>
            </a:r>
            <a:endParaRPr>
              <a:latin typeface="Helvetica Neue"/>
              <a:ea typeface="Helvetica Neue"/>
              <a:cs typeface="Helvetica Neue"/>
              <a:sym typeface="Helvetica Neue"/>
            </a:endParaRPr>
          </a:p>
          <a:p>
            <a:pPr marL="0" lvl="0" indent="0" algn="l" rtl="0">
              <a:spcBef>
                <a:spcPts val="0"/>
              </a:spcBef>
              <a:spcAft>
                <a:spcPts val="0"/>
              </a:spcAft>
              <a:buNone/>
            </a:pPr>
            <a:endParaRPr>
              <a:latin typeface="Helvetica Neue"/>
              <a:ea typeface="Helvetica Neue"/>
              <a:cs typeface="Helvetica Neue"/>
              <a:sym typeface="Helvetica Neue"/>
            </a:endParaRPr>
          </a:p>
          <a:p>
            <a:pPr marL="0" lvl="0" indent="0" algn="l" rtl="0">
              <a:spcBef>
                <a:spcPts val="0"/>
              </a:spcBef>
              <a:spcAft>
                <a:spcPts val="0"/>
              </a:spcAft>
              <a:buNone/>
            </a:pPr>
            <a:endParaRPr>
              <a:latin typeface="Helvetica Neue"/>
              <a:ea typeface="Helvetica Neue"/>
              <a:cs typeface="Helvetica Neue"/>
              <a:sym typeface="Helvetica Neue"/>
            </a:endParaRPr>
          </a:p>
        </p:txBody>
      </p:sp>
    </p:spTree>
    <p:extLst>
      <p:ext uri="{BB962C8B-B14F-4D97-AF65-F5344CB8AC3E}">
        <p14:creationId xmlns:p14="http://schemas.microsoft.com/office/powerpoint/2010/main" val="12647866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1" name="Google Shape;111;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dirty="0"/>
              <a:t>## Start of presentation text ##</a:t>
            </a:r>
            <a:endParaRPr b="1" dirty="0"/>
          </a:p>
          <a:p>
            <a:pPr marL="0" lvl="0" indent="0" algn="l" rtl="0">
              <a:spcBef>
                <a:spcPts val="0"/>
              </a:spcBef>
              <a:spcAft>
                <a:spcPts val="0"/>
              </a:spcAft>
              <a:buNone/>
            </a:pPr>
            <a:r>
              <a:rPr lang="en-US" dirty="0"/>
              <a:t>In the EU the General Data Protection Regulation describes and protects the rights of individuals concerning their personal data and what can and can not be done with this data by third parties. This includes not only the right to decide if personal data can be used by others but also things like the right to information, right to withdraw consent, the right to rectification,... These rights are important to prevent similar cases that </a:t>
            </a:r>
            <a:r>
              <a:rPr lang="en-US" dirty="0" err="1"/>
              <a:t>occured</a:t>
            </a:r>
            <a:r>
              <a:rPr lang="en-US" dirty="0"/>
              <a:t> in the past like financial institutions that did notify people they were collecting data but not necessarily what kind and what was done with it. As it turns out information that had nothing to do with the credit worthiness of someone was being used to create a profile of the individual like the type of computer, time of day, email domain, …</a:t>
            </a: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Font typeface="Arial"/>
              <a:buNone/>
            </a:pPr>
            <a:r>
              <a:rPr lang="en-US" dirty="0">
                <a:solidFill>
                  <a:schemeClr val="dk1"/>
                </a:solidFill>
              </a:rPr>
              <a:t>In general, if the regulation is applicable, it means that it is the responsibility of the data controller to ensure the data is processed according to the principles of fairness, accuracy, lawfulness, transparency, storage minimization, storage limitation, confidentiality and integrity. The creator of this algorithm would have many obligations with respect to the data it uses in order to protect the rights of the individuals whose data is being used either in training or in the application later 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Now, is the GDPR applicable to our chosen application?</a:t>
            </a:r>
            <a:endParaRPr dirty="0"/>
          </a:p>
          <a:p>
            <a:pPr marL="0" lvl="0" indent="0" algn="l" rtl="0">
              <a:spcBef>
                <a:spcPts val="0"/>
              </a:spcBef>
              <a:spcAft>
                <a:spcPts val="0"/>
              </a:spcAft>
              <a:buNone/>
            </a:pPr>
            <a:r>
              <a:rPr lang="en-US" sz="1200" dirty="0">
                <a:latin typeface="Calibri"/>
                <a:ea typeface="Calibri"/>
                <a:cs typeface="Calibri"/>
                <a:sym typeface="Calibri"/>
              </a:rPr>
              <a:t>According to article 4 of this regulation personal data is seen as any information relating to an identifiable individual and the processing of such data is seen as any operation or set of operations, whether or not by automated means, of such personal information or a set of this type of data. That means our application does fa</a:t>
            </a:r>
            <a:r>
              <a:rPr lang="en-US" dirty="0"/>
              <a:t>ll under this at first glance but there are still some exceptions to look 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If anonymous or synthetic data is used the GDPR might not apply. Anonymous data is data were the information that can be linked to an individual is removed while synthetic data are data points that are similar to a cluster of real data points but that are not linked at all to a real individual. There are some pitfalls to this approach and one of them is reverse engineering. Methods exist that can perform method inversion or member inference. These methods can make it possible for an attacker to rediscover personal information that was used in training a model. If this is possible, the application still falls under the GDPR regulation even if the data is anonymous/synthetic. GDPR applies in all cases that personal information is used OR if personal information can be inferred through (technological) methods available during processing.</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Overall it is best to choose the option of making sure you comply with the regulation.</a:t>
            </a:r>
            <a:endParaRPr dirty="0"/>
          </a:p>
          <a:p>
            <a:pPr marL="0" lvl="0" indent="0" algn="l" rtl="0">
              <a:spcBef>
                <a:spcPts val="0"/>
              </a:spcBef>
              <a:spcAft>
                <a:spcPts val="0"/>
              </a:spcAft>
              <a:buNone/>
            </a:pPr>
            <a:r>
              <a:rPr lang="en-US" sz="1200" dirty="0">
                <a:latin typeface="Calibri"/>
                <a:ea typeface="Calibri"/>
                <a:cs typeface="Calibri"/>
                <a:sym typeface="Calibri"/>
              </a:rPr>
              <a:t>The best way to comply with the regulation is to ask for specific consent of the individual being assessed. While the individual has the right to refuse this does not mean the financial institution has to provide an alternative for the risk assessment. If the individual refuses to give access to his data the institution could refuse service. The ethics of this practice could become more of a discussion if all institutions use such an AI system. In this case an individual is de facto forced to give up has personal data if he wants/needs a loan or a line of credit. </a:t>
            </a:r>
            <a:endParaRPr sz="1200" dirty="0">
              <a:latin typeface="Calibri"/>
              <a:ea typeface="Calibri"/>
              <a:cs typeface="Calibri"/>
              <a:sym typeface="Calibri"/>
            </a:endParaRPr>
          </a:p>
          <a:p>
            <a:pPr marL="0" lvl="0" indent="0" algn="l" rtl="0">
              <a:spcBef>
                <a:spcPts val="0"/>
              </a:spcBef>
              <a:spcAft>
                <a:spcPts val="0"/>
              </a:spcAft>
              <a:buNone/>
            </a:pPr>
            <a:r>
              <a:rPr lang="en-US" sz="1200" dirty="0">
                <a:latin typeface="Calibri"/>
                <a:ea typeface="Calibri"/>
                <a:cs typeface="Calibri"/>
                <a:sym typeface="Calibri"/>
              </a:rPr>
              <a:t>While the consent option is an easy one to use to comply with the GDPR regulation for the processing of future cases it can be more complicated for the training data used to train the model. Since this is also personal data it also falls under the regulation even if it was acquired before the regulation came into effect. </a:t>
            </a:r>
            <a:endParaRPr dirty="0"/>
          </a:p>
          <a:p>
            <a:pPr marL="0" lvl="0" indent="0" algn="l" rtl="0">
              <a:spcBef>
                <a:spcPts val="0"/>
              </a:spcBef>
              <a:spcAft>
                <a:spcPts val="0"/>
              </a:spcAft>
              <a:buNone/>
            </a:pPr>
            <a:r>
              <a:rPr lang="en-US" sz="1200" dirty="0">
                <a:latin typeface="Calibri"/>
                <a:ea typeface="Calibri"/>
                <a:cs typeface="Calibri"/>
                <a:sym typeface="Calibri"/>
              </a:rPr>
              <a:t>Other than consent, only the clause the requires the processing to be necessary and under the legitimate interest of the controller could be used to allow the use of the personal data to train the model. This does mean it has to be proven that it is absolutely necessary to train this model but as the task of risk assessment can be done manually it is unclear </a:t>
            </a:r>
            <a:r>
              <a:rPr lang="en-US" dirty="0"/>
              <a:t>whether</a:t>
            </a:r>
            <a:r>
              <a:rPr lang="en-US" sz="1200" dirty="0">
                <a:latin typeface="Calibri"/>
                <a:ea typeface="Calibri"/>
                <a:cs typeface="Calibri"/>
                <a:sym typeface="Calibri"/>
              </a:rPr>
              <a:t> or not the application would meet this requirement.</a:t>
            </a:r>
            <a:endParaRPr dirty="0"/>
          </a:p>
          <a:p>
            <a:pPr marL="0" lvl="0" indent="0" algn="l" rtl="0">
              <a:spcBef>
                <a:spcPts val="0"/>
              </a:spcBef>
              <a:spcAft>
                <a:spcPts val="0"/>
              </a:spcAft>
              <a:buNone/>
            </a:pPr>
            <a:r>
              <a:rPr lang="en-US" dirty="0"/>
              <a:t>In any case, if this clause is used all participant involved have to be notified of the nature of the processing done on their data and they have to right to refuse participation.</a:t>
            </a:r>
            <a:endParaRPr dirty="0"/>
          </a:p>
          <a:p>
            <a:pPr marL="0" lvl="0" indent="0" algn="l" rtl="0">
              <a:spcBef>
                <a:spcPts val="0"/>
              </a:spcBef>
              <a:spcAft>
                <a:spcPts val="0"/>
              </a:spcAft>
              <a:buNone/>
            </a:pPr>
            <a:endParaRPr sz="1200" dirty="0">
              <a:latin typeface="Calibri"/>
              <a:ea typeface="Calibri"/>
              <a:cs typeface="Calibri"/>
              <a:sym typeface="Calibri"/>
            </a:endParaRPr>
          </a:p>
          <a:p>
            <a:pPr marL="0" lvl="0" indent="0" algn="l" rtl="0">
              <a:spcBef>
                <a:spcPts val="0"/>
              </a:spcBef>
              <a:spcAft>
                <a:spcPts val="0"/>
              </a:spcAft>
              <a:buNone/>
            </a:pPr>
            <a:r>
              <a:rPr lang="en-US" sz="1200" dirty="0">
                <a:latin typeface="Calibri"/>
                <a:ea typeface="Calibri"/>
                <a:cs typeface="Calibri"/>
                <a:sym typeface="Calibri"/>
              </a:rPr>
              <a:t>Next there are some other rights accorded to individuals that could cause problems in the future. </a:t>
            </a:r>
            <a:endParaRPr dirty="0"/>
          </a:p>
          <a:p>
            <a:pPr marL="0" lvl="0" indent="0" algn="l" rtl="0">
              <a:spcBef>
                <a:spcPts val="0"/>
              </a:spcBef>
              <a:spcAft>
                <a:spcPts val="0"/>
              </a:spcAft>
              <a:buNone/>
            </a:pPr>
            <a:r>
              <a:rPr lang="en-US" sz="1200" dirty="0">
                <a:latin typeface="Calibri"/>
                <a:ea typeface="Calibri"/>
                <a:cs typeface="Calibri"/>
                <a:sym typeface="Calibri"/>
              </a:rPr>
              <a:t>For example, an individual always has the right to withdraw consent. If this happens for an individual used for training what should happen with the trained model?</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The principle of storage minimization is a bit contradictory to the use of AI. Training AI models is often based on providing lots of training examples with a lot of information/features and letting the model itself learn the important features through these examples. This is obviously in conflict with the requirement to only collect the data needed to perform the task at hand.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In general, data protection is very important to protect individuals from larger companies that collect and use large amounts of data in many applications. While it is necessary to protect the privacy of individuals in society it does create extra legal and ethical hurdles when trying to create an AI system to perform risk assessments.</a:t>
            </a:r>
            <a:endParaRPr dirty="0"/>
          </a:p>
          <a:p>
            <a:pPr marL="0" lvl="0" indent="0" algn="l" rtl="0">
              <a:spcBef>
                <a:spcPts val="0"/>
              </a:spcBef>
              <a:spcAft>
                <a:spcPts val="0"/>
              </a:spcAft>
              <a:buClr>
                <a:schemeClr val="dk1"/>
              </a:buClr>
              <a:buFont typeface="Arial"/>
              <a:buNone/>
            </a:pPr>
            <a:r>
              <a:rPr lang="en-US" b="1" dirty="0">
                <a:solidFill>
                  <a:schemeClr val="dk1"/>
                </a:solidFill>
              </a:rPr>
              <a:t>## End of presentation text ##</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b="1" dirty="0"/>
              <a:t>### Possible facts to include ###</a:t>
            </a:r>
            <a:endParaRPr sz="1200" b="1" dirty="0"/>
          </a:p>
          <a:p>
            <a:pPr marL="0" lvl="0" indent="0" algn="l" rtl="0">
              <a:spcBef>
                <a:spcPts val="0"/>
              </a:spcBef>
              <a:spcAft>
                <a:spcPts val="0"/>
              </a:spcAft>
              <a:buNone/>
            </a:pPr>
            <a:r>
              <a:rPr lang="en-US" sz="1200" dirty="0">
                <a:latin typeface="Calibri"/>
                <a:ea typeface="Calibri"/>
                <a:cs typeface="Calibri"/>
                <a:sym typeface="Calibri"/>
              </a:rPr>
              <a:t>Personal data -&gt; could be </a:t>
            </a:r>
            <a:r>
              <a:rPr lang="en-US" sz="1200" dirty="0" err="1">
                <a:latin typeface="Calibri"/>
                <a:ea typeface="Calibri"/>
                <a:cs typeface="Calibri"/>
                <a:sym typeface="Calibri"/>
              </a:rPr>
              <a:t>anonymised</a:t>
            </a:r>
            <a:r>
              <a:rPr lang="en-US" sz="1200" dirty="0">
                <a:latin typeface="Calibri"/>
                <a:ea typeface="Calibri"/>
                <a:cs typeface="Calibri"/>
                <a:sym typeface="Calibri"/>
              </a:rPr>
              <a:t> or create synthetic data (Generative adversarial network for example). Creating this synthetic data does still require the processing of personal data. Still a risk of re-identification.</a:t>
            </a:r>
            <a:endParaRPr dirty="0"/>
          </a:p>
          <a:p>
            <a:pPr marL="0" lvl="0" indent="0" algn="l" rtl="0">
              <a:spcBef>
                <a:spcPts val="0"/>
              </a:spcBef>
              <a:spcAft>
                <a:spcPts val="0"/>
              </a:spcAft>
              <a:buNone/>
            </a:pPr>
            <a:r>
              <a:rPr lang="en-US" sz="1200" dirty="0">
                <a:latin typeface="Calibri"/>
                <a:ea typeface="Calibri"/>
                <a:cs typeface="Calibri"/>
                <a:sym typeface="Calibri"/>
              </a:rPr>
              <a:t>Model inversion or membership inference. These are ‘attacks’ that could reverse engineer a model. This means models fall under GDPR (If a person is identifiable using technology available during the time of processing)</a:t>
            </a:r>
            <a:endParaRPr dirty="0"/>
          </a:p>
          <a:p>
            <a:pPr marL="0" lvl="0" indent="0" algn="l" rtl="0">
              <a:spcBef>
                <a:spcPts val="0"/>
              </a:spcBef>
              <a:spcAft>
                <a:spcPts val="0"/>
              </a:spcAft>
              <a:buNone/>
            </a:pPr>
            <a:r>
              <a:rPr lang="en-US" sz="1200" dirty="0">
                <a:latin typeface="Calibri"/>
                <a:ea typeface="Calibri"/>
                <a:cs typeface="Calibri"/>
                <a:sym typeface="Calibri"/>
              </a:rPr>
              <a:t>Use of previous assessments falls under GDPR</a:t>
            </a:r>
            <a:endParaRPr dirty="0"/>
          </a:p>
          <a:p>
            <a:pPr marL="0" lvl="0" indent="0" algn="l" rtl="0">
              <a:spcBef>
                <a:spcPts val="0"/>
              </a:spcBef>
              <a:spcAft>
                <a:spcPts val="0"/>
              </a:spcAft>
              <a:buNone/>
            </a:pPr>
            <a:r>
              <a:rPr lang="en-US" sz="1200" dirty="0">
                <a:latin typeface="Calibri"/>
                <a:ea typeface="Calibri"/>
                <a:cs typeface="Calibri"/>
                <a:sym typeface="Calibri"/>
              </a:rPr>
              <a:t>What happens if a subject withdraws consent once the model is already trained?</a:t>
            </a:r>
            <a:endParaRPr dirty="0"/>
          </a:p>
          <a:p>
            <a:pPr marL="0" lvl="0" indent="0" algn="l" rtl="0">
              <a:spcBef>
                <a:spcPts val="0"/>
              </a:spcBef>
              <a:spcAft>
                <a:spcPts val="0"/>
              </a:spcAft>
              <a:buNone/>
            </a:pPr>
            <a:r>
              <a:rPr lang="en-US" sz="1200" dirty="0">
                <a:latin typeface="Calibri"/>
                <a:ea typeface="Calibri"/>
                <a:cs typeface="Calibri"/>
                <a:sym typeface="Calibri"/>
              </a:rPr>
              <a:t>Other than consent only possible under the legitimate interests of controller clause</a:t>
            </a:r>
            <a:endParaRPr dirty="0"/>
          </a:p>
          <a:p>
            <a:pPr marL="0" lvl="0" indent="0" algn="l" rtl="0">
              <a:spcBef>
                <a:spcPts val="0"/>
              </a:spcBef>
              <a:spcAft>
                <a:spcPts val="0"/>
              </a:spcAft>
              <a:buNone/>
            </a:pPr>
            <a:r>
              <a:rPr lang="en-US" sz="1200" dirty="0">
                <a:latin typeface="Calibri"/>
                <a:ea typeface="Calibri"/>
                <a:cs typeface="Calibri"/>
                <a:sym typeface="Calibri"/>
              </a:rPr>
              <a:t>EVEN DATA COLLECTED BEFORE GDPR FALL UNDER THIS REGULATION</a:t>
            </a:r>
            <a:endParaRPr dirty="0"/>
          </a:p>
          <a:p>
            <a:pPr marL="0" lvl="0" indent="0" algn="l" rtl="0">
              <a:spcBef>
                <a:spcPts val="0"/>
              </a:spcBef>
              <a:spcAft>
                <a:spcPts val="0"/>
              </a:spcAft>
              <a:buNone/>
            </a:pPr>
            <a:r>
              <a:rPr lang="en-US" sz="1200" dirty="0">
                <a:latin typeface="Calibri"/>
                <a:ea typeface="Calibri"/>
                <a:cs typeface="Calibri"/>
                <a:sym typeface="Calibri"/>
              </a:rPr>
              <a:t>Data </a:t>
            </a:r>
            <a:r>
              <a:rPr lang="en-US" sz="1200" dirty="0" err="1">
                <a:latin typeface="Calibri"/>
                <a:ea typeface="Calibri"/>
                <a:cs typeface="Calibri"/>
                <a:sym typeface="Calibri"/>
              </a:rPr>
              <a:t>minimisation</a:t>
            </a:r>
            <a:r>
              <a:rPr lang="en-US" sz="1200" dirty="0">
                <a:latin typeface="Calibri"/>
                <a:ea typeface="Calibri"/>
                <a:cs typeface="Calibri"/>
                <a:sym typeface="Calibri"/>
              </a:rPr>
              <a:t> requirement</a:t>
            </a:r>
            <a:endParaRPr dirty="0"/>
          </a:p>
          <a:p>
            <a:pPr marL="0" lvl="0" indent="0" algn="l" rtl="0">
              <a:spcBef>
                <a:spcPts val="0"/>
              </a:spcBef>
              <a:spcAft>
                <a:spcPts val="0"/>
              </a:spcAft>
              <a:buNone/>
            </a:pPr>
            <a:r>
              <a:rPr lang="en-US" sz="1200" dirty="0">
                <a:latin typeface="Calibri"/>
                <a:ea typeface="Calibri"/>
                <a:cs typeface="Calibri"/>
                <a:sym typeface="Calibri"/>
              </a:rPr>
              <a:t>Stored no longer than necessary</a:t>
            </a:r>
            <a:endParaRPr dirty="0"/>
          </a:p>
          <a:p>
            <a:pPr marL="0" lvl="0" indent="0" algn="l" rtl="0">
              <a:spcBef>
                <a:spcPts val="0"/>
              </a:spcBef>
              <a:spcAft>
                <a:spcPts val="0"/>
              </a:spcAft>
              <a:buNone/>
            </a:pPr>
            <a:r>
              <a:rPr lang="en-US" sz="1200" dirty="0">
                <a:latin typeface="Calibri"/>
                <a:ea typeface="Calibri"/>
                <a:cs typeface="Calibri"/>
                <a:sym typeface="Calibri"/>
              </a:rPr>
              <a:t>Need to insure integrity, correctness and security</a:t>
            </a:r>
            <a:endParaRPr dirty="0"/>
          </a:p>
          <a:p>
            <a:pPr marL="0" lvl="0" indent="0" algn="l" rtl="0">
              <a:spcBef>
                <a:spcPts val="0"/>
              </a:spcBef>
              <a:spcAft>
                <a:spcPts val="0"/>
              </a:spcAft>
              <a:buNone/>
            </a:pPr>
            <a:r>
              <a:rPr lang="en-US" sz="1200" dirty="0">
                <a:latin typeface="Calibri"/>
                <a:ea typeface="Calibri"/>
                <a:cs typeface="Calibri"/>
                <a:sym typeface="Calibri"/>
              </a:rPr>
              <a:t>ART 9(1): Prohibits processing of data </a:t>
            </a:r>
            <a:r>
              <a:rPr lang="en-US" sz="1200" dirty="0" err="1">
                <a:latin typeface="Calibri"/>
                <a:ea typeface="Calibri"/>
                <a:cs typeface="Calibri"/>
                <a:sym typeface="Calibri"/>
              </a:rPr>
              <a:t>reveiling</a:t>
            </a:r>
            <a:r>
              <a:rPr lang="en-US" sz="1200" dirty="0">
                <a:latin typeface="Calibri"/>
                <a:ea typeface="Calibri"/>
                <a:cs typeface="Calibri"/>
                <a:sym typeface="Calibri"/>
              </a:rPr>
              <a:t> ethnicity, racial origin, political opinions, religious/philosophical beliefs, trade union membership, genetic data, biometric data to identify a person, health, sex life/sexual orientation</a:t>
            </a:r>
            <a:endParaRPr dirty="0"/>
          </a:p>
          <a:p>
            <a:pPr marL="0" lvl="0" indent="0" algn="l" rtl="0">
              <a:spcBef>
                <a:spcPts val="0"/>
              </a:spcBef>
              <a:spcAft>
                <a:spcPts val="0"/>
              </a:spcAft>
              <a:buNone/>
            </a:pPr>
            <a:r>
              <a:rPr lang="en-US" sz="1200" dirty="0">
                <a:latin typeface="Calibri"/>
                <a:ea typeface="Calibri"/>
                <a:cs typeface="Calibri"/>
                <a:sym typeface="Calibri"/>
              </a:rPr>
              <a:t>	Exceptions:</a:t>
            </a:r>
            <a:endParaRPr dirty="0"/>
          </a:p>
          <a:p>
            <a:pPr marL="0" lvl="0" indent="0" algn="l" rtl="0">
              <a:spcBef>
                <a:spcPts val="0"/>
              </a:spcBef>
              <a:spcAft>
                <a:spcPts val="0"/>
              </a:spcAft>
              <a:buNone/>
            </a:pPr>
            <a:r>
              <a:rPr lang="en-US" sz="1200" dirty="0">
                <a:latin typeface="Calibri"/>
                <a:ea typeface="Calibri"/>
                <a:cs typeface="Calibri"/>
                <a:sym typeface="Calibri"/>
              </a:rPr>
              <a:t>		Specific consent</a:t>
            </a:r>
            <a:endParaRPr sz="1200" dirty="0">
              <a:latin typeface="Calibri"/>
              <a:ea typeface="Calibri"/>
              <a:cs typeface="Calibri"/>
              <a:sym typeface="Calibri"/>
            </a:endParaRPr>
          </a:p>
          <a:p>
            <a:pPr marL="0" lvl="0" indent="0" algn="l" rtl="0">
              <a:spcBef>
                <a:spcPts val="0"/>
              </a:spcBef>
              <a:spcAft>
                <a:spcPts val="0"/>
              </a:spcAft>
              <a:buNone/>
            </a:pPr>
            <a:r>
              <a:rPr lang="en-US" dirty="0"/>
              <a:t>-&gt; Art 9 is applicable in case of health care (health information) but not necessarily financial decisions.</a:t>
            </a:r>
            <a:endParaRPr dirty="0"/>
          </a:p>
          <a:p>
            <a:pPr marL="0" lvl="0" indent="0" algn="l" rtl="0">
              <a:spcBef>
                <a:spcPts val="0"/>
              </a:spcBef>
              <a:spcAft>
                <a:spcPts val="0"/>
              </a:spcAft>
              <a:buNone/>
            </a:pPr>
            <a:r>
              <a:rPr lang="en-US" sz="1200" dirty="0">
                <a:latin typeface="Calibri"/>
                <a:ea typeface="Calibri"/>
                <a:cs typeface="Calibri"/>
                <a:sym typeface="Calibri"/>
              </a:rPr>
              <a:t>Right not to have decisions based on automated processing only IF it affects him or her significantly. What the significance threshold is exactly is not know but financial/ health care can definitely fall under this category.</a:t>
            </a:r>
            <a:endParaRPr dirty="0"/>
          </a:p>
          <a:p>
            <a:pPr marL="0" lvl="0" indent="0" algn="l" rtl="0">
              <a:spcBef>
                <a:spcPts val="0"/>
              </a:spcBef>
              <a:spcAft>
                <a:spcPts val="0"/>
              </a:spcAft>
              <a:buNone/>
            </a:pPr>
            <a:r>
              <a:rPr lang="en-US" dirty="0">
                <a:solidFill>
                  <a:srgbClr val="202124"/>
                </a:solidFill>
                <a:highlight>
                  <a:srgbClr val="FFFFFF"/>
                </a:highlight>
                <a:latin typeface="Arial"/>
                <a:ea typeface="Arial"/>
                <a:cs typeface="Arial"/>
                <a:sym typeface="Arial"/>
              </a:rPr>
              <a:t>Under GDPR, the data controller is responsible for </a:t>
            </a:r>
            <a:r>
              <a:rPr lang="en-US" b="1" dirty="0">
                <a:solidFill>
                  <a:srgbClr val="202124"/>
                </a:solidFill>
                <a:latin typeface="Arial"/>
                <a:ea typeface="Arial"/>
                <a:cs typeface="Arial"/>
                <a:sym typeface="Arial"/>
              </a:rPr>
              <a:t>ensuring that data is processed in compliance with the principles of lawfulness, fairness, transparency, data minimization, accuracy, storage limitation, integrity, and confidentiality</a:t>
            </a:r>
            <a:endParaRPr b="1" dirty="0">
              <a:solidFill>
                <a:srgbClr val="202124"/>
              </a:solidFill>
              <a:latin typeface="Arial"/>
              <a:ea typeface="Arial"/>
              <a:cs typeface="Arial"/>
              <a:sym typeface="Arial"/>
            </a:endParaRPr>
          </a:p>
          <a:p>
            <a:pPr marL="0" lvl="0" indent="0" algn="l" rtl="0">
              <a:spcBef>
                <a:spcPts val="0"/>
              </a:spcBef>
              <a:spcAft>
                <a:spcPts val="0"/>
              </a:spcAft>
              <a:buNone/>
            </a:pPr>
            <a:endParaRPr b="1" dirty="0">
              <a:solidFill>
                <a:srgbClr val="202124"/>
              </a:solidFill>
              <a:latin typeface="Arial"/>
              <a:ea typeface="Arial"/>
              <a:cs typeface="Arial"/>
              <a:sym typeface="Arial"/>
            </a:endParaRPr>
          </a:p>
          <a:p>
            <a:pPr marL="0" lvl="0" indent="0" algn="l" rtl="0">
              <a:spcBef>
                <a:spcPts val="0"/>
              </a:spcBef>
              <a:spcAft>
                <a:spcPts val="0"/>
              </a:spcAft>
              <a:buNone/>
            </a:pPr>
            <a:r>
              <a:rPr lang="en-US" dirty="0">
                <a:solidFill>
                  <a:srgbClr val="202124"/>
                </a:solidFill>
                <a:latin typeface="Arial"/>
                <a:ea typeface="Arial"/>
                <a:cs typeface="Arial"/>
                <a:sym typeface="Arial"/>
              </a:rPr>
              <a:t>### possible cases ###</a:t>
            </a:r>
            <a:endParaRPr dirty="0">
              <a:solidFill>
                <a:srgbClr val="202124"/>
              </a:solidFill>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dirty="0">
                <a:solidFill>
                  <a:schemeClr val="dk1"/>
                </a:solidFill>
                <a:latin typeface="Roboto"/>
                <a:ea typeface="Roboto"/>
                <a:cs typeface="Roboto"/>
                <a:sym typeface="Roboto"/>
              </a:rPr>
              <a:t>Privacy and proper use of data</a:t>
            </a:r>
            <a:endParaRPr sz="1100" b="1" dirty="0">
              <a:solidFill>
                <a:schemeClr val="dk1"/>
              </a:solidFill>
              <a:latin typeface="Roboto"/>
              <a:ea typeface="Roboto"/>
              <a:cs typeface="Roboto"/>
              <a:sym typeface="Roboto"/>
            </a:endParaRPr>
          </a:p>
          <a:p>
            <a:pPr marL="457200" lvl="0" indent="-228600" algn="l" rtl="0">
              <a:lnSpc>
                <a:spcPct val="115000"/>
              </a:lnSpc>
              <a:spcBef>
                <a:spcPts val="1200"/>
              </a:spcBef>
              <a:spcAft>
                <a:spcPts val="0"/>
              </a:spcAft>
              <a:buClr>
                <a:schemeClr val="dk1"/>
              </a:buClr>
              <a:buSzPts val="1100"/>
              <a:buNone/>
            </a:pPr>
            <a:r>
              <a:rPr lang="en-US" sz="1100" dirty="0">
                <a:solidFill>
                  <a:schemeClr val="dk1"/>
                </a:solidFill>
                <a:latin typeface="Roboto"/>
                <a:ea typeface="Roboto"/>
                <a:cs typeface="Roboto"/>
                <a:sym typeface="Roboto"/>
              </a:rPr>
              <a:t>-  An important ethical/legal requirement of the AI systems is to safeguard the data of the individuals that use the technology and also use the data in a responsible way. According to the GDPR requirements, manufactures of a technology has to inform the individuals about the purpose of their data collection. They should also inform the users about the consequences of their decision to not share the required data.</a:t>
            </a:r>
            <a:endParaRPr sz="1100" dirty="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100"/>
              <a:buNone/>
            </a:pPr>
            <a:r>
              <a:rPr lang="en-US" sz="1100" dirty="0">
                <a:solidFill>
                  <a:schemeClr val="dk1"/>
                </a:solidFill>
                <a:latin typeface="Roboto"/>
                <a:ea typeface="Roboto"/>
                <a:cs typeface="Roboto"/>
                <a:sym typeface="Roboto"/>
              </a:rPr>
              <a:t>-  AI chatbots are prevalent in almost every technologically progressive organization, including financial companies. In many cases, these financial companies would obtain a bunch of data from their customers without disclosing the purpose of the data collection. (Conflict)</a:t>
            </a:r>
            <a:endParaRPr sz="1100" dirty="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100"/>
              <a:buNone/>
            </a:pPr>
            <a:r>
              <a:rPr lang="en-US" sz="1100" dirty="0">
                <a:solidFill>
                  <a:schemeClr val="dk1"/>
                </a:solidFill>
                <a:latin typeface="Roboto"/>
                <a:ea typeface="Roboto"/>
                <a:cs typeface="Roboto"/>
                <a:sym typeface="Roboto"/>
              </a:rPr>
              <a:t>-  A major point of concern when observing the behavior of some financial companies that currently operate is that they collect a myriad of seemingly unrelated data from the customer and use it to create a profile of that individual. The individual would have been aware of the sensitive and non-sensitive personal data that they would have shared with the financial company but they would be completely unaware of these services using other data to analyze them through profiles. In a paper by </a:t>
            </a:r>
            <a:r>
              <a:rPr lang="en-US" sz="1100" i="1" dirty="0">
                <a:solidFill>
                  <a:schemeClr val="dk1"/>
                </a:solidFill>
                <a:latin typeface="Roboto"/>
                <a:ea typeface="Roboto"/>
                <a:cs typeface="Roboto"/>
                <a:sym typeface="Roboto"/>
              </a:rPr>
              <a:t>Manju Puri </a:t>
            </a:r>
            <a:r>
              <a:rPr lang="en-US" sz="1100" i="1" dirty="0" err="1">
                <a:solidFill>
                  <a:schemeClr val="dk1"/>
                </a:solidFill>
                <a:latin typeface="Roboto"/>
                <a:ea typeface="Roboto"/>
                <a:cs typeface="Roboto"/>
                <a:sym typeface="Roboto"/>
              </a:rPr>
              <a:t>et.al</a:t>
            </a:r>
            <a:r>
              <a:rPr lang="en-US" sz="1100" dirty="0">
                <a:solidFill>
                  <a:schemeClr val="dk1"/>
                </a:solidFill>
                <a:latin typeface="Roboto"/>
                <a:ea typeface="Roboto"/>
                <a:cs typeface="Roboto"/>
                <a:sym typeface="Roboto"/>
              </a:rPr>
              <a:t>, some financial</a:t>
            </a:r>
            <a:endParaRPr sz="1100" dirty="0">
              <a:solidFill>
                <a:schemeClr val="dk1"/>
              </a:solidFill>
              <a:latin typeface="Roboto"/>
              <a:ea typeface="Roboto"/>
              <a:cs typeface="Roboto"/>
              <a:sym typeface="Roboto"/>
            </a:endParaRPr>
          </a:p>
          <a:p>
            <a:pPr marL="0" lvl="0" indent="0" algn="l" rtl="0">
              <a:lnSpc>
                <a:spcPct val="115000"/>
              </a:lnSpc>
              <a:spcBef>
                <a:spcPts val="1200"/>
              </a:spcBef>
              <a:spcAft>
                <a:spcPts val="0"/>
              </a:spcAft>
              <a:buClr>
                <a:schemeClr val="dk1"/>
              </a:buClr>
              <a:buSzPts val="1100"/>
              <a:buFont typeface="Arial"/>
              <a:buNone/>
            </a:pPr>
            <a:r>
              <a:rPr lang="en-US" sz="1100" dirty="0">
                <a:solidFill>
                  <a:schemeClr val="dk1"/>
                </a:solidFill>
                <a:latin typeface="Roboto"/>
                <a:ea typeface="Roboto"/>
                <a:cs typeface="Roboto"/>
                <a:sym typeface="Roboto"/>
              </a:rPr>
              <a:t>companies used five digital footprint variables to create a profile of these individuals who were applying for a credit to complete an online purchase. These five different digital footprint variables are, </a:t>
            </a:r>
            <a:r>
              <a:rPr lang="en-US" sz="1100" b="1" dirty="0">
                <a:solidFill>
                  <a:schemeClr val="dk1"/>
                </a:solidFill>
                <a:latin typeface="Roboto"/>
                <a:ea typeface="Roboto"/>
                <a:cs typeface="Roboto"/>
                <a:sym typeface="Roboto"/>
              </a:rPr>
              <a:t>Borrower type of computer (Mac or PC</a:t>
            </a:r>
            <a:r>
              <a:rPr lang="en-US" sz="1100" dirty="0">
                <a:solidFill>
                  <a:schemeClr val="dk1"/>
                </a:solidFill>
                <a:latin typeface="Roboto"/>
                <a:ea typeface="Roboto"/>
                <a:cs typeface="Roboto"/>
                <a:sym typeface="Roboto"/>
              </a:rPr>
              <a:t>), </a:t>
            </a:r>
            <a:r>
              <a:rPr lang="en-US" sz="1100" b="1" dirty="0">
                <a:solidFill>
                  <a:schemeClr val="dk1"/>
                </a:solidFill>
                <a:latin typeface="Roboto"/>
                <a:ea typeface="Roboto"/>
                <a:cs typeface="Roboto"/>
                <a:sym typeface="Roboto"/>
              </a:rPr>
              <a:t>Type of Device (Phone or PC), Time of Day when the individual had applied for credit, email domain of the individual, is the name part of the email address</a:t>
            </a:r>
            <a:r>
              <a:rPr lang="en-US" sz="1100" dirty="0">
                <a:solidFill>
                  <a:schemeClr val="dk1"/>
                </a:solidFill>
                <a:latin typeface="Roboto"/>
                <a:ea typeface="Roboto"/>
                <a:cs typeface="Roboto"/>
                <a:sym typeface="Roboto"/>
              </a:rPr>
              <a:t>. For example, an individual who uses Mac, applied for credit during the mornings or afternoons, use a professional email domain and has coherent names as part of their address would be valued higher by the algorithm. In contrast, an individual who uses a mobile phone, applied for credit at around 2 am in the midnight, uses Gmail(the paper mentions Gmail to be more risk than Hotmail </a:t>
            </a:r>
            <a:r>
              <a:rPr lang="en-US" sz="1100" dirty="0" err="1">
                <a:solidFill>
                  <a:schemeClr val="dk1"/>
                </a:solidFill>
                <a:latin typeface="Roboto"/>
                <a:ea typeface="Roboto"/>
                <a:cs typeface="Roboto"/>
                <a:sym typeface="Roboto"/>
              </a:rPr>
              <a:t>etc</a:t>
            </a:r>
            <a:r>
              <a:rPr lang="en-US" sz="1100" dirty="0">
                <a:solidFill>
                  <a:schemeClr val="dk1"/>
                </a:solidFill>
                <a:latin typeface="Roboto"/>
                <a:ea typeface="Roboto"/>
                <a:cs typeface="Roboto"/>
                <a:sym typeface="Roboto"/>
              </a:rPr>
              <a:t>) as their domain and uses random numbers and incoherent words in their email address would be valued lower by the algorithm. </a:t>
            </a:r>
            <a:r>
              <a:rPr lang="en-US" sz="1100" b="1" dirty="0">
                <a:solidFill>
                  <a:schemeClr val="dk1"/>
                </a:solidFill>
                <a:latin typeface="Roboto"/>
                <a:ea typeface="Roboto"/>
                <a:cs typeface="Roboto"/>
                <a:sym typeface="Roboto"/>
              </a:rPr>
              <a:t>(CONFLICT)</a:t>
            </a:r>
            <a:endParaRPr sz="1100" b="1" dirty="0">
              <a:solidFill>
                <a:schemeClr val="dk1"/>
              </a:solidFill>
              <a:latin typeface="Roboto"/>
              <a:ea typeface="Roboto"/>
              <a:cs typeface="Roboto"/>
              <a:sym typeface="Roboto"/>
            </a:endParaRPr>
          </a:p>
          <a:p>
            <a:pPr marL="457200" lvl="0" indent="-228600" algn="l" rtl="0">
              <a:lnSpc>
                <a:spcPct val="115000"/>
              </a:lnSpc>
              <a:spcBef>
                <a:spcPts val="1200"/>
              </a:spcBef>
              <a:spcAft>
                <a:spcPts val="0"/>
              </a:spcAft>
              <a:buClr>
                <a:schemeClr val="dk1"/>
              </a:buClr>
              <a:buSzPts val="1100"/>
              <a:buNone/>
            </a:pPr>
            <a:r>
              <a:rPr lang="en-US" sz="1100" dirty="0">
                <a:solidFill>
                  <a:schemeClr val="dk1"/>
                </a:solidFill>
                <a:latin typeface="Roboto"/>
                <a:ea typeface="Roboto"/>
                <a:cs typeface="Roboto"/>
                <a:sym typeface="Roboto"/>
              </a:rPr>
              <a:t>-  It is difficult to judge the intent of an AI software. A popular example of a case where an AI was misused in an unethical way is the Uber </a:t>
            </a:r>
            <a:r>
              <a:rPr lang="en-US" sz="1100" dirty="0" err="1">
                <a:solidFill>
                  <a:schemeClr val="dk1"/>
                </a:solidFill>
                <a:latin typeface="Roboto"/>
                <a:ea typeface="Roboto"/>
                <a:cs typeface="Roboto"/>
                <a:sym typeface="Roboto"/>
              </a:rPr>
              <a:t>Greyball</a:t>
            </a:r>
            <a:r>
              <a:rPr lang="en-US" sz="1100" dirty="0">
                <a:solidFill>
                  <a:schemeClr val="dk1"/>
                </a:solidFill>
                <a:latin typeface="Roboto"/>
                <a:ea typeface="Roboto"/>
                <a:cs typeface="Roboto"/>
                <a:sym typeface="Roboto"/>
              </a:rPr>
              <a:t> controversy. Uber in 2017 was under fire for developing and deploying a tool named as, '</a:t>
            </a:r>
            <a:r>
              <a:rPr lang="en-US" sz="1100" dirty="0" err="1">
                <a:solidFill>
                  <a:schemeClr val="dk1"/>
                </a:solidFill>
                <a:latin typeface="Roboto"/>
                <a:ea typeface="Roboto"/>
                <a:cs typeface="Roboto"/>
                <a:sym typeface="Roboto"/>
              </a:rPr>
              <a:t>Greyball</a:t>
            </a:r>
            <a:r>
              <a:rPr lang="en-US" sz="1100" dirty="0">
                <a:solidFill>
                  <a:schemeClr val="dk1"/>
                </a:solidFill>
                <a:latin typeface="Roboto"/>
                <a:ea typeface="Roboto"/>
                <a:cs typeface="Roboto"/>
                <a:sym typeface="Roboto"/>
              </a:rPr>
              <a:t>'. The tool used the data collected from the Uber app, fed it into different algorithms to identify and circumvent government officials who were advocating for policies against Uber. Uber used these tools to evade authorities in multiple cities like Paris, Boston and even in countries such as South Korea and Australia</a:t>
            </a:r>
            <a:r>
              <a:rPr lang="en-US" sz="1100" b="1" dirty="0">
                <a:solidFill>
                  <a:schemeClr val="dk1"/>
                </a:solidFill>
                <a:latin typeface="Roboto"/>
                <a:ea typeface="Roboto"/>
                <a:cs typeface="Roboto"/>
                <a:sym typeface="Roboto"/>
              </a:rPr>
              <a:t>.(CONFLICT)</a:t>
            </a:r>
            <a:endParaRPr sz="1100" b="1" dirty="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100"/>
              <a:buNone/>
            </a:pPr>
            <a:r>
              <a:rPr lang="en-US" sz="1100" dirty="0">
                <a:solidFill>
                  <a:schemeClr val="dk1"/>
                </a:solidFill>
                <a:latin typeface="Roboto"/>
                <a:ea typeface="Roboto"/>
                <a:cs typeface="Roboto"/>
                <a:sym typeface="Roboto"/>
              </a:rPr>
              <a:t>-  One possible measure of combating data misuse is to be transparent with the customer and inform them about collecting and processing their data. Every responsible financial company should ask for the consent of the customer to use their personal data and should proceed only when the customer has consented after being fully informed about the intent of the data collection </a:t>
            </a:r>
            <a:r>
              <a:rPr lang="en-US" sz="1100" b="1" dirty="0">
                <a:solidFill>
                  <a:schemeClr val="dk1"/>
                </a:solidFill>
                <a:latin typeface="Roboto"/>
                <a:ea typeface="Roboto"/>
                <a:cs typeface="Roboto"/>
                <a:sym typeface="Roboto"/>
              </a:rPr>
              <a:t>(Possible Measure)</a:t>
            </a:r>
            <a:endParaRPr sz="1100" b="1" dirty="0">
              <a:solidFill>
                <a:schemeClr val="dk1"/>
              </a:solidFill>
              <a:latin typeface="Roboto"/>
              <a:ea typeface="Roboto"/>
              <a:cs typeface="Roboto"/>
              <a:sym typeface="Roboto"/>
            </a:endParaRPr>
          </a:p>
          <a:p>
            <a:pPr marL="0" lvl="0" indent="0" algn="l" rtl="0">
              <a:spcBef>
                <a:spcPts val="1200"/>
              </a:spcBef>
              <a:spcAft>
                <a:spcPts val="0"/>
              </a:spcAft>
              <a:buNone/>
            </a:pPr>
            <a:endParaRPr dirty="0">
              <a:solidFill>
                <a:srgbClr val="202124"/>
              </a:solidFill>
              <a:latin typeface="Arial"/>
              <a:ea typeface="Arial"/>
              <a:cs typeface="Arial"/>
              <a:sym typeface="Arial"/>
            </a:endParaRPr>
          </a:p>
        </p:txBody>
      </p:sp>
    </p:spTree>
    <p:extLst>
      <p:ext uri="{BB962C8B-B14F-4D97-AF65-F5344CB8AC3E}">
        <p14:creationId xmlns:p14="http://schemas.microsoft.com/office/powerpoint/2010/main" val="20326928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8" name="Google Shape;118;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dirty="0">
                <a:latin typeface="Calibri"/>
                <a:ea typeface="Calibri"/>
                <a:cs typeface="Calibri"/>
                <a:sym typeface="Calibri"/>
              </a:rPr>
              <a:t>Another issue with this AI assisted assessments is the requirement for bias elimination and fairness assurance. Bias is to some degree necessary to train a successful model but it could also lead to terribly bad decisions by reflecting prejudice and stereotypical patterns innate to the training data (unfair bias). The repercussions to human lives of a negative risk assessment  should be also well considered and not only the efficiency and success of the application. </a:t>
            </a:r>
          </a:p>
          <a:p>
            <a:pPr marL="0" lvl="0" indent="0" algn="l" rtl="0">
              <a:spcBef>
                <a:spcPts val="0"/>
              </a:spcBef>
              <a:spcAft>
                <a:spcPts val="0"/>
              </a:spcAft>
              <a:buNone/>
            </a:pPr>
            <a:r>
              <a:rPr lang="en-US" sz="1200" dirty="0">
                <a:latin typeface="Calibri"/>
                <a:ea typeface="Calibri"/>
                <a:cs typeface="Calibri"/>
                <a:sym typeface="Calibri"/>
              </a:rPr>
              <a:t>A granted loan that could not be repaid can easily be spotted and corrected (or removed from the training set)  but the other way around a refused loan that would have been successful is more difficult to identify.</a:t>
            </a:r>
            <a:endParaRPr dirty="0"/>
          </a:p>
          <a:p>
            <a:pPr marL="0" lvl="0" indent="0" algn="l" rtl="0">
              <a:spcBef>
                <a:spcPts val="0"/>
              </a:spcBef>
              <a:spcAft>
                <a:spcPts val="0"/>
              </a:spcAft>
              <a:buNone/>
            </a:pPr>
            <a:r>
              <a:rPr lang="en-US" sz="1200" dirty="0">
                <a:latin typeface="Calibri"/>
                <a:ea typeface="Calibri"/>
                <a:cs typeface="Calibri"/>
                <a:sym typeface="Calibri"/>
              </a:rPr>
              <a:t>Even worse is the type of bias that is inherent in the original decision against certain (types of) individuals based on individual traits that one has no control over (</a:t>
            </a:r>
            <a:r>
              <a:rPr lang="en-US" sz="1200" dirty="0" err="1">
                <a:latin typeface="Calibri"/>
                <a:ea typeface="Calibri"/>
                <a:cs typeface="Calibri"/>
                <a:sym typeface="Calibri"/>
              </a:rPr>
              <a:t>eg</a:t>
            </a:r>
            <a:r>
              <a:rPr lang="en-US" sz="1200" dirty="0">
                <a:latin typeface="Calibri"/>
                <a:ea typeface="Calibri"/>
                <a:cs typeface="Calibri"/>
                <a:sym typeface="Calibri"/>
              </a:rPr>
              <a:t>, ethnicity, </a:t>
            </a:r>
            <a:r>
              <a:rPr lang="en-US" sz="1200" dirty="0" err="1">
                <a:latin typeface="Calibri"/>
                <a:ea typeface="Calibri"/>
                <a:cs typeface="Calibri"/>
                <a:sym typeface="Calibri"/>
              </a:rPr>
              <a:t>neighbourhood</a:t>
            </a:r>
            <a:r>
              <a:rPr lang="en-US" sz="1200" dirty="0">
                <a:latin typeface="Calibri"/>
                <a:ea typeface="Calibri"/>
                <a:cs typeface="Calibri"/>
                <a:sym typeface="Calibri"/>
              </a:rPr>
              <a:t> where someone grew up, nationality,…).This bias can be mitigated somewhat by not including features involved in this type of bias as training data and, in this case for example, to focus only on financial data like savings, salary, owned property, history of credit, …Another solution is the use of black-box highly accurate model for an initial clustering of the customers to groups with high similarity within which the selection can be deemed somewhat random.</a:t>
            </a:r>
          </a:p>
          <a:p>
            <a:pPr marL="0" lvl="0" indent="0" algn="l" rtl="0">
              <a:spcBef>
                <a:spcPts val="0"/>
              </a:spcBef>
              <a:spcAft>
                <a:spcPts val="0"/>
              </a:spcAft>
              <a:buNone/>
            </a:pPr>
            <a:endParaRPr sz="1200" dirty="0">
              <a:latin typeface="Calibri"/>
              <a:ea typeface="Calibri"/>
              <a:cs typeface="Calibri"/>
              <a:sym typeface="Calibri"/>
            </a:endParaRPr>
          </a:p>
          <a:p>
            <a:pPr marL="0" lvl="0" indent="0" algn="l" rtl="0">
              <a:spcBef>
                <a:spcPts val="0"/>
              </a:spcBef>
              <a:spcAft>
                <a:spcPts val="0"/>
              </a:spcAft>
              <a:buNone/>
            </a:pPr>
            <a:r>
              <a:rPr lang="en-US" sz="1200" dirty="0">
                <a:latin typeface="Calibri"/>
                <a:ea typeface="Calibri"/>
                <a:cs typeface="Calibri"/>
                <a:sym typeface="Calibri"/>
              </a:rPr>
              <a:t>In the EU someone is always entitled to a fair decision.  This also means an individual has the right to have a certain decision explained and justified based on well defined notion of fairness which reflects the strategical and ethical considerations of the corporate. Furthermore, article 22 of the GDPR states that the fully automated processing of data is prohibited if it concerns possible legal repercussions towards the individual or other similarly significant impacts. Th</a:t>
            </a:r>
            <a:r>
              <a:rPr lang="en-US" dirty="0"/>
              <a:t>ere are a few exceptions to this article, including if it is necessary to perform the agreed upon service in a contract, but fully automated decisions should be the exception. A good course of action would be to have the model provide suggestions with clear reasoning incidental or ideally causal to inputs (fair features ) and the final decision should always be made by a dedicated expert (human in the loop).Also since there is no standard model and a successful risk assessment application needs to be frequently updated there should be clarifications on any automatic changes (self-learning) and those updates should be properly and clearly documented. Lastly it should be taken in to account the inherent difficulties to define a well-notion of fairness even for manual risk assessments which increases the cost of fairness for these AI applications.</a:t>
            </a:r>
            <a:endParaRPr dirty="0"/>
          </a:p>
        </p:txBody>
      </p:sp>
    </p:spTree>
    <p:extLst>
      <p:ext uri="{BB962C8B-B14F-4D97-AF65-F5344CB8AC3E}">
        <p14:creationId xmlns:p14="http://schemas.microsoft.com/office/powerpoint/2010/main" val="1485842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2eb34085f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2eb34085ff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US" dirty="0"/>
              <a:t>In our view, we think that the AI system designed to calculate and predict financial and credit risk is desirable only under certain circumstances. There are some obvious advantages with an AI system such as fast calculation and prediction of credit risks and other necessary metrics, less money spent on hiring more people so less operating costs and potentially more accurate recommendation and prediction of the credit risks compared to human counterparts. </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US" dirty="0"/>
              <a:t>But there are potential downfalls to the AI system as well which if left untreated, would make the technology less desirable and potentially more malicious. There is a possibility that the AI system could be biased and could possibly discriminate individuals without a strong rationale. The </a:t>
            </a:r>
            <a:r>
              <a:rPr lang="en-US" dirty="0" err="1"/>
              <a:t>blackbox</a:t>
            </a:r>
            <a:r>
              <a:rPr lang="en-US" dirty="0"/>
              <a:t> nature of the AI algorithms makes it harder to interpret the results and thus makes it more of a challenge to explain the results of the AI system to potential customers. Lastly, it is always difficult to determine the intent of any AI algorithm as most of the data pipeline is not disclosed to the public owing to competitive reasons. No one knows if these companies are creating various profiles of individuals, sell them to other companies or use them for other malicious intent. But if these issues are properly identified and mitigated, then these AI systems have the potential to improve the quality of life of millions of people around the world.</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0063988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7"/>
          <p:cNvSpPr/>
          <p:nvPr/>
        </p:nvSpPr>
        <p:spPr>
          <a:xfrm>
            <a:off x="0" y="0"/>
            <a:ext cx="12193200" cy="6858000"/>
          </a:xfrm>
          <a:prstGeom prst="rect">
            <a:avLst/>
          </a:prstGeom>
          <a:solidFill>
            <a:srgbClr val="FFFFFF"/>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3" name="Google Shape;13;p7"/>
          <p:cNvSpPr/>
          <p:nvPr/>
        </p:nvSpPr>
        <p:spPr>
          <a:xfrm>
            <a:off x="0" y="647999"/>
            <a:ext cx="12193200" cy="6210001"/>
          </a:xfrm>
          <a:prstGeom prst="rect">
            <a:avLst/>
          </a:prstGeom>
          <a:solidFill>
            <a:srgbClr val="DCE7F0"/>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sp>
        <p:nvSpPr>
          <p:cNvPr id="14" name="Google Shape;14;p7"/>
          <p:cNvSpPr/>
          <p:nvPr/>
        </p:nvSpPr>
        <p:spPr>
          <a:xfrm>
            <a:off x="0" y="647997"/>
            <a:ext cx="12193200" cy="4456802"/>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15" name="Google Shape;15;p7" descr="Afbeelding 8"/>
          <p:cNvPicPr preferRelativeResize="0"/>
          <p:nvPr/>
        </p:nvPicPr>
        <p:blipFill rotWithShape="1">
          <a:blip r:embed="rId2">
            <a:alphaModFix/>
          </a:blip>
          <a:srcRect/>
          <a:stretch/>
        </p:blipFill>
        <p:spPr>
          <a:xfrm>
            <a:off x="359999" y="359999"/>
            <a:ext cx="2018136" cy="720001"/>
          </a:xfrm>
          <a:prstGeom prst="rect">
            <a:avLst/>
          </a:prstGeom>
          <a:noFill/>
          <a:ln>
            <a:noFill/>
          </a:ln>
        </p:spPr>
      </p:pic>
      <p:sp>
        <p:nvSpPr>
          <p:cNvPr id="16" name="Google Shape;16;p7"/>
          <p:cNvSpPr txBox="1">
            <a:spLocks noGrp="1"/>
          </p:cNvSpPr>
          <p:nvPr>
            <p:ph type="title"/>
          </p:nvPr>
        </p:nvSpPr>
        <p:spPr>
          <a:xfrm>
            <a:off x="575998" y="1079999"/>
            <a:ext cx="6096525" cy="4024800"/>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rgbClr val="FFFFFF"/>
              </a:buClr>
              <a:buSzPts val="4000"/>
              <a:buFont typeface="Arial"/>
              <a:buNone/>
              <a:defRPr>
                <a:solidFill>
                  <a:srgbClr val="FFFFFF"/>
                </a:solidFill>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
        <p:nvSpPr>
          <p:cNvPr id="17" name="Google Shape;17;p7"/>
          <p:cNvSpPr txBox="1">
            <a:spLocks noGrp="1"/>
          </p:cNvSpPr>
          <p:nvPr>
            <p:ph type="body" idx="1"/>
          </p:nvPr>
        </p:nvSpPr>
        <p:spPr>
          <a:xfrm>
            <a:off x="575998" y="5392801"/>
            <a:ext cx="6096525" cy="730189"/>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1000"/>
              </a:spcBef>
              <a:spcAft>
                <a:spcPts val="0"/>
              </a:spcAft>
              <a:buClr>
                <a:schemeClr val="accent2"/>
              </a:buClr>
              <a:buSzPts val="1800"/>
              <a:buNone/>
              <a:defRPr/>
            </a:lvl1pPr>
            <a:lvl2pPr marL="914400" lvl="1" indent="-228600" algn="l">
              <a:lnSpc>
                <a:spcPct val="100000"/>
              </a:lnSpc>
              <a:spcBef>
                <a:spcPts val="1000"/>
              </a:spcBef>
              <a:spcAft>
                <a:spcPts val="0"/>
              </a:spcAft>
              <a:buClr>
                <a:schemeClr val="accent2"/>
              </a:buClr>
              <a:buSzPts val="1800"/>
              <a:buNone/>
              <a:defRPr/>
            </a:lvl2pPr>
            <a:lvl3pPr marL="1371600" lvl="2" indent="-228600" algn="l">
              <a:lnSpc>
                <a:spcPct val="100000"/>
              </a:lnSpc>
              <a:spcBef>
                <a:spcPts val="1000"/>
              </a:spcBef>
              <a:spcAft>
                <a:spcPts val="0"/>
              </a:spcAft>
              <a:buClr>
                <a:schemeClr val="accent2"/>
              </a:buClr>
              <a:buSzPts val="1800"/>
              <a:buNone/>
              <a:defRPr/>
            </a:lvl3pPr>
            <a:lvl4pPr marL="1828800" lvl="3" indent="-228600" algn="l">
              <a:lnSpc>
                <a:spcPct val="100000"/>
              </a:lnSpc>
              <a:spcBef>
                <a:spcPts val="1000"/>
              </a:spcBef>
              <a:spcAft>
                <a:spcPts val="0"/>
              </a:spcAft>
              <a:buClr>
                <a:schemeClr val="accent2"/>
              </a:buClr>
              <a:buSzPts val="1800"/>
              <a:buNone/>
              <a:defRPr/>
            </a:lvl4pPr>
            <a:lvl5pPr marL="2286000" lvl="4" indent="-228600" algn="l">
              <a:lnSpc>
                <a:spcPct val="100000"/>
              </a:lnSpc>
              <a:spcBef>
                <a:spcPts val="1000"/>
              </a:spcBef>
              <a:spcAft>
                <a:spcPts val="0"/>
              </a:spcAft>
              <a:buClr>
                <a:schemeClr val="accent2"/>
              </a:buClr>
              <a:buSzPts val="1800"/>
              <a:buNone/>
              <a:defRPr/>
            </a:lvl5pPr>
            <a:lvl6pPr marL="2743200" lvl="5" indent="-342900" algn="l">
              <a:lnSpc>
                <a:spcPct val="100000"/>
              </a:lnSpc>
              <a:spcBef>
                <a:spcPts val="1000"/>
              </a:spcBef>
              <a:spcAft>
                <a:spcPts val="0"/>
              </a:spcAft>
              <a:buClr>
                <a:schemeClr val="accent2"/>
              </a:buClr>
              <a:buSzPts val="1800"/>
              <a:buChar char="•"/>
              <a:defRPr/>
            </a:lvl6pPr>
            <a:lvl7pPr marL="3200400" lvl="6" indent="-342900" algn="l">
              <a:lnSpc>
                <a:spcPct val="100000"/>
              </a:lnSpc>
              <a:spcBef>
                <a:spcPts val="1000"/>
              </a:spcBef>
              <a:spcAft>
                <a:spcPts val="0"/>
              </a:spcAft>
              <a:buClr>
                <a:schemeClr val="accent2"/>
              </a:buClr>
              <a:buSzPts val="1800"/>
              <a:buChar char="•"/>
              <a:defRPr/>
            </a:lvl7pPr>
            <a:lvl8pPr marL="3657600" lvl="7" indent="-342900" algn="l">
              <a:lnSpc>
                <a:spcPct val="100000"/>
              </a:lnSpc>
              <a:spcBef>
                <a:spcPts val="1000"/>
              </a:spcBef>
              <a:spcAft>
                <a:spcPts val="0"/>
              </a:spcAft>
              <a:buClr>
                <a:schemeClr val="accent2"/>
              </a:buClr>
              <a:buSzPts val="1800"/>
              <a:buChar char="•"/>
              <a:defRPr/>
            </a:lvl8pPr>
            <a:lvl9pPr marL="4114800" lvl="8" indent="-342900" algn="l">
              <a:lnSpc>
                <a:spcPct val="100000"/>
              </a:lnSpc>
              <a:spcBef>
                <a:spcPts val="1000"/>
              </a:spcBef>
              <a:spcAft>
                <a:spcPts val="0"/>
              </a:spcAft>
              <a:buClr>
                <a:schemeClr val="accent2"/>
              </a:buClr>
              <a:buSzPts val="1800"/>
              <a:buChar char="•"/>
              <a:defRPr/>
            </a:lvl9pPr>
          </a:lstStyle>
          <a:p>
            <a:endParaRPr/>
          </a:p>
        </p:txBody>
      </p:sp>
      <p:sp>
        <p:nvSpPr>
          <p:cNvPr id="18" name="Google Shape;18;p7"/>
          <p:cNvSpPr>
            <a:spLocks noGrp="1"/>
          </p:cNvSpPr>
          <p:nvPr>
            <p:ph type="pic" idx="2"/>
          </p:nvPr>
        </p:nvSpPr>
        <p:spPr>
          <a:xfrm>
            <a:off x="7248525" y="1654175"/>
            <a:ext cx="4368673" cy="4468813"/>
          </a:xfrm>
          <a:prstGeom prst="rect">
            <a:avLst/>
          </a:prstGeom>
          <a:noFill/>
          <a:ln>
            <a:noFill/>
          </a:ln>
        </p:spPr>
      </p:sp>
      <p:sp>
        <p:nvSpPr>
          <p:cNvPr id="19" name="Google Shape;19;p7"/>
          <p:cNvSpPr txBox="1">
            <a:spLocks noGrp="1"/>
          </p:cNvSpPr>
          <p:nvPr>
            <p:ph type="sldNum" idx="12"/>
          </p:nvPr>
        </p:nvSpPr>
        <p:spPr>
          <a:xfrm>
            <a:off x="8737600" y="6172200"/>
            <a:ext cx="2844800" cy="368301"/>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64"/>
        <p:cNvGrpSpPr/>
        <p:nvPr/>
      </p:nvGrpSpPr>
      <p:grpSpPr>
        <a:xfrm>
          <a:off x="0" y="0"/>
          <a:ext cx="0" cy="0"/>
          <a:chOff x="0" y="0"/>
          <a:chExt cx="0" cy="0"/>
        </a:xfrm>
      </p:grpSpPr>
      <p:sp>
        <p:nvSpPr>
          <p:cNvPr id="65" name="Google Shape;65;p16"/>
          <p:cNvSpPr/>
          <p:nvPr/>
        </p:nvSpPr>
        <p:spPr>
          <a:xfrm>
            <a:off x="0" y="6210000"/>
            <a:ext cx="12192000" cy="648001"/>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66" name="Google Shape;66;p16" descr="Afbeelding 7"/>
          <p:cNvPicPr preferRelativeResize="0"/>
          <p:nvPr/>
        </p:nvPicPr>
        <p:blipFill rotWithShape="1">
          <a:blip r:embed="rId2">
            <a:alphaModFix/>
          </a:blip>
          <a:srcRect/>
          <a:stretch/>
        </p:blipFill>
        <p:spPr>
          <a:xfrm>
            <a:off x="11041199" y="6353998"/>
            <a:ext cx="1008306" cy="360001"/>
          </a:xfrm>
          <a:prstGeom prst="rect">
            <a:avLst/>
          </a:prstGeom>
          <a:noFill/>
          <a:ln>
            <a:noFill/>
          </a:ln>
        </p:spPr>
      </p:pic>
      <p:sp>
        <p:nvSpPr>
          <p:cNvPr id="67" name="Google Shape;67;p16"/>
          <p:cNvSpPr/>
          <p:nvPr/>
        </p:nvSpPr>
        <p:spPr>
          <a:xfrm>
            <a:off x="0" y="0"/>
            <a:ext cx="12193200" cy="6858000"/>
          </a:xfrm>
          <a:prstGeom prst="rect">
            <a:avLst/>
          </a:prstGeom>
          <a:solidFill>
            <a:srgbClr val="FFFFFF"/>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sp>
        <p:nvSpPr>
          <p:cNvPr id="68" name="Google Shape;68;p16"/>
          <p:cNvSpPr/>
          <p:nvPr/>
        </p:nvSpPr>
        <p:spPr>
          <a:xfrm>
            <a:off x="0" y="647997"/>
            <a:ext cx="12193200" cy="6210003"/>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69" name="Google Shape;69;p16" descr="Afbeelding 8"/>
          <p:cNvPicPr preferRelativeResize="0"/>
          <p:nvPr/>
        </p:nvPicPr>
        <p:blipFill rotWithShape="1">
          <a:blip r:embed="rId3">
            <a:alphaModFix/>
          </a:blip>
          <a:srcRect/>
          <a:stretch/>
        </p:blipFill>
        <p:spPr>
          <a:xfrm>
            <a:off x="359999" y="359999"/>
            <a:ext cx="2018136" cy="720001"/>
          </a:xfrm>
          <a:prstGeom prst="rect">
            <a:avLst/>
          </a:prstGeom>
          <a:noFill/>
          <a:ln>
            <a:noFill/>
          </a:ln>
        </p:spPr>
      </p:pic>
      <p:pic>
        <p:nvPicPr>
          <p:cNvPr id="70" name="Google Shape;70;p16" descr="Picture 3"/>
          <p:cNvPicPr preferRelativeResize="0"/>
          <p:nvPr/>
        </p:nvPicPr>
        <p:blipFill rotWithShape="1">
          <a:blip r:embed="rId4">
            <a:alphaModFix/>
          </a:blip>
          <a:srcRect/>
          <a:stretch/>
        </p:blipFill>
        <p:spPr>
          <a:xfrm>
            <a:off x="7543790" y="1350253"/>
            <a:ext cx="4648210" cy="5507748"/>
          </a:xfrm>
          <a:prstGeom prst="rect">
            <a:avLst/>
          </a:prstGeom>
          <a:noFill/>
          <a:ln>
            <a:noFill/>
          </a:ln>
        </p:spPr>
      </p:pic>
      <p:sp>
        <p:nvSpPr>
          <p:cNvPr id="71" name="Google Shape;71;p16"/>
          <p:cNvSpPr txBox="1">
            <a:spLocks noGrp="1"/>
          </p:cNvSpPr>
          <p:nvPr>
            <p:ph type="body" idx="1"/>
          </p:nvPr>
        </p:nvSpPr>
        <p:spPr>
          <a:xfrm>
            <a:off x="576003" y="4359604"/>
            <a:ext cx="8334000" cy="1655999"/>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1000"/>
              </a:spcBef>
              <a:spcAft>
                <a:spcPts val="0"/>
              </a:spcAft>
              <a:buClr>
                <a:srgbClr val="FFFFFF"/>
              </a:buClr>
              <a:buSzPts val="2400"/>
              <a:buFont typeface="Arial"/>
              <a:buNone/>
              <a:defRPr>
                <a:solidFill>
                  <a:srgbClr val="FFFFFF"/>
                </a:solidFill>
              </a:defRPr>
            </a:lvl1pPr>
            <a:lvl2pPr marL="914400" lvl="1" indent="-228600" algn="l">
              <a:lnSpc>
                <a:spcPct val="100000"/>
              </a:lnSpc>
              <a:spcBef>
                <a:spcPts val="1000"/>
              </a:spcBef>
              <a:spcAft>
                <a:spcPts val="0"/>
              </a:spcAft>
              <a:buClr>
                <a:srgbClr val="FFFFFF"/>
              </a:buClr>
              <a:buSzPts val="2400"/>
              <a:buFont typeface="Arial"/>
              <a:buNone/>
              <a:defRPr>
                <a:solidFill>
                  <a:srgbClr val="FFFFFF"/>
                </a:solidFill>
              </a:defRPr>
            </a:lvl2pPr>
            <a:lvl3pPr marL="1371600" lvl="2" indent="-228600" algn="l">
              <a:lnSpc>
                <a:spcPct val="100000"/>
              </a:lnSpc>
              <a:spcBef>
                <a:spcPts val="1000"/>
              </a:spcBef>
              <a:spcAft>
                <a:spcPts val="0"/>
              </a:spcAft>
              <a:buClr>
                <a:srgbClr val="FFFFFF"/>
              </a:buClr>
              <a:buSzPts val="2400"/>
              <a:buFont typeface="Arial"/>
              <a:buNone/>
              <a:defRPr>
                <a:solidFill>
                  <a:srgbClr val="FFFFFF"/>
                </a:solidFill>
              </a:defRPr>
            </a:lvl3pPr>
            <a:lvl4pPr marL="1828800" lvl="3" indent="-228600" algn="l">
              <a:lnSpc>
                <a:spcPct val="100000"/>
              </a:lnSpc>
              <a:spcBef>
                <a:spcPts val="1000"/>
              </a:spcBef>
              <a:spcAft>
                <a:spcPts val="0"/>
              </a:spcAft>
              <a:buClr>
                <a:srgbClr val="FFFFFF"/>
              </a:buClr>
              <a:buSzPts val="2400"/>
              <a:buFont typeface="Arial"/>
              <a:buNone/>
              <a:defRPr>
                <a:solidFill>
                  <a:srgbClr val="FFFFFF"/>
                </a:solidFill>
              </a:defRPr>
            </a:lvl4pPr>
            <a:lvl5pPr marL="2286000" lvl="4" indent="-228600" algn="l">
              <a:lnSpc>
                <a:spcPct val="100000"/>
              </a:lnSpc>
              <a:spcBef>
                <a:spcPts val="1000"/>
              </a:spcBef>
              <a:spcAft>
                <a:spcPts val="0"/>
              </a:spcAft>
              <a:buClr>
                <a:srgbClr val="FFFFFF"/>
              </a:buClr>
              <a:buSzPts val="2400"/>
              <a:buFont typeface="Arial"/>
              <a:buNone/>
              <a:defRPr>
                <a:solidFill>
                  <a:srgbClr val="FFFFFF"/>
                </a:solidFill>
              </a:defRPr>
            </a:lvl5pPr>
            <a:lvl6pPr marL="2743200" lvl="5" indent="-342900" algn="l">
              <a:lnSpc>
                <a:spcPct val="100000"/>
              </a:lnSpc>
              <a:spcBef>
                <a:spcPts val="1000"/>
              </a:spcBef>
              <a:spcAft>
                <a:spcPts val="0"/>
              </a:spcAft>
              <a:buClr>
                <a:schemeClr val="accent2"/>
              </a:buClr>
              <a:buSzPts val="1800"/>
              <a:buChar char="•"/>
              <a:defRPr/>
            </a:lvl6pPr>
            <a:lvl7pPr marL="3200400" lvl="6" indent="-342900" algn="l">
              <a:lnSpc>
                <a:spcPct val="100000"/>
              </a:lnSpc>
              <a:spcBef>
                <a:spcPts val="1000"/>
              </a:spcBef>
              <a:spcAft>
                <a:spcPts val="0"/>
              </a:spcAft>
              <a:buClr>
                <a:schemeClr val="accent2"/>
              </a:buClr>
              <a:buSzPts val="1800"/>
              <a:buChar char="•"/>
              <a:defRPr/>
            </a:lvl7pPr>
            <a:lvl8pPr marL="3657600" lvl="7" indent="-342900" algn="l">
              <a:lnSpc>
                <a:spcPct val="100000"/>
              </a:lnSpc>
              <a:spcBef>
                <a:spcPts val="1000"/>
              </a:spcBef>
              <a:spcAft>
                <a:spcPts val="0"/>
              </a:spcAft>
              <a:buClr>
                <a:schemeClr val="accent2"/>
              </a:buClr>
              <a:buSzPts val="1800"/>
              <a:buChar char="•"/>
              <a:defRPr/>
            </a:lvl8pPr>
            <a:lvl9pPr marL="4114800" lvl="8" indent="-342900" algn="l">
              <a:lnSpc>
                <a:spcPct val="100000"/>
              </a:lnSpc>
              <a:spcBef>
                <a:spcPts val="1000"/>
              </a:spcBef>
              <a:spcAft>
                <a:spcPts val="0"/>
              </a:spcAft>
              <a:buClr>
                <a:schemeClr val="accent2"/>
              </a:buClr>
              <a:buSzPts val="1800"/>
              <a:buChar char="•"/>
              <a:defRPr/>
            </a:lvl9pPr>
          </a:lstStyle>
          <a:p>
            <a:endParaRPr/>
          </a:p>
        </p:txBody>
      </p:sp>
      <p:sp>
        <p:nvSpPr>
          <p:cNvPr id="72" name="Google Shape;72;p16"/>
          <p:cNvSpPr txBox="1">
            <a:spLocks noGrp="1"/>
          </p:cNvSpPr>
          <p:nvPr>
            <p:ph type="title"/>
          </p:nvPr>
        </p:nvSpPr>
        <p:spPr>
          <a:xfrm>
            <a:off x="576000" y="1800000"/>
            <a:ext cx="8334000" cy="2386801"/>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rgbClr val="FFFFFF"/>
              </a:buClr>
              <a:buSzPts val="4000"/>
              <a:buFont typeface="Arial"/>
              <a:buNone/>
              <a:defRPr>
                <a:solidFill>
                  <a:srgbClr val="FFFFFF"/>
                </a:solidFill>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
        <p:nvSpPr>
          <p:cNvPr id="73" name="Google Shape;73;p16"/>
          <p:cNvSpPr txBox="1">
            <a:spLocks noGrp="1"/>
          </p:cNvSpPr>
          <p:nvPr>
            <p:ph type="sldNum" idx="12"/>
          </p:nvPr>
        </p:nvSpPr>
        <p:spPr>
          <a:xfrm>
            <a:off x="8737600" y="6172200"/>
            <a:ext cx="2844800" cy="368301"/>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Section Header">
  <p:cSld name="Section Header 2">
    <p:spTree>
      <p:nvGrpSpPr>
        <p:cNvPr id="1" name="Shape 74"/>
        <p:cNvGrpSpPr/>
        <p:nvPr/>
      </p:nvGrpSpPr>
      <p:grpSpPr>
        <a:xfrm>
          <a:off x="0" y="0"/>
          <a:ext cx="0" cy="0"/>
          <a:chOff x="0" y="0"/>
          <a:chExt cx="0" cy="0"/>
        </a:xfrm>
      </p:grpSpPr>
      <p:sp>
        <p:nvSpPr>
          <p:cNvPr id="75" name="Google Shape;75;p17"/>
          <p:cNvSpPr/>
          <p:nvPr/>
        </p:nvSpPr>
        <p:spPr>
          <a:xfrm>
            <a:off x="0" y="6210000"/>
            <a:ext cx="12192000" cy="648001"/>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76" name="Google Shape;76;p17" descr="Afbeelding 7"/>
          <p:cNvPicPr preferRelativeResize="0"/>
          <p:nvPr/>
        </p:nvPicPr>
        <p:blipFill rotWithShape="1">
          <a:blip r:embed="rId2">
            <a:alphaModFix/>
          </a:blip>
          <a:srcRect/>
          <a:stretch/>
        </p:blipFill>
        <p:spPr>
          <a:xfrm>
            <a:off x="11041199" y="6353998"/>
            <a:ext cx="1008306" cy="360001"/>
          </a:xfrm>
          <a:prstGeom prst="rect">
            <a:avLst/>
          </a:prstGeom>
          <a:noFill/>
          <a:ln>
            <a:noFill/>
          </a:ln>
        </p:spPr>
      </p:pic>
      <p:sp>
        <p:nvSpPr>
          <p:cNvPr id="77" name="Google Shape;77;p17"/>
          <p:cNvSpPr/>
          <p:nvPr/>
        </p:nvSpPr>
        <p:spPr>
          <a:xfrm>
            <a:off x="0" y="-1"/>
            <a:ext cx="12193200" cy="6207562"/>
          </a:xfrm>
          <a:prstGeom prst="rect">
            <a:avLst/>
          </a:prstGeom>
          <a:solidFill>
            <a:srgbClr val="DCE7F0"/>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sp>
        <p:nvSpPr>
          <p:cNvPr id="78" name="Google Shape;78;p17"/>
          <p:cNvSpPr txBox="1">
            <a:spLocks noGrp="1"/>
          </p:cNvSpPr>
          <p:nvPr>
            <p:ph type="sldNum" idx="12"/>
          </p:nvPr>
        </p:nvSpPr>
        <p:spPr>
          <a:xfrm>
            <a:off x="576000" y="6466227"/>
            <a:ext cx="153963" cy="135546"/>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pic>
        <p:nvPicPr>
          <p:cNvPr id="79" name="Google Shape;79;p17" descr="Picture 7"/>
          <p:cNvPicPr preferRelativeResize="0"/>
          <p:nvPr/>
        </p:nvPicPr>
        <p:blipFill rotWithShape="1">
          <a:blip r:embed="rId3">
            <a:alphaModFix/>
          </a:blip>
          <a:srcRect/>
          <a:stretch/>
        </p:blipFill>
        <p:spPr>
          <a:xfrm>
            <a:off x="7543790" y="675125"/>
            <a:ext cx="4648210" cy="5507749"/>
          </a:xfrm>
          <a:prstGeom prst="rect">
            <a:avLst/>
          </a:prstGeom>
          <a:noFill/>
          <a:ln>
            <a:noFill/>
          </a:ln>
        </p:spPr>
      </p:pic>
      <p:sp>
        <p:nvSpPr>
          <p:cNvPr id="80" name="Google Shape;80;p17"/>
          <p:cNvSpPr txBox="1">
            <a:spLocks noGrp="1"/>
          </p:cNvSpPr>
          <p:nvPr>
            <p:ph type="title"/>
          </p:nvPr>
        </p:nvSpPr>
        <p:spPr>
          <a:xfrm>
            <a:off x="576003" y="1800000"/>
            <a:ext cx="8334000" cy="2386801"/>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
        <p:nvSpPr>
          <p:cNvPr id="81" name="Google Shape;81;p17"/>
          <p:cNvSpPr txBox="1">
            <a:spLocks noGrp="1"/>
          </p:cNvSpPr>
          <p:nvPr>
            <p:ph type="body" idx="1"/>
          </p:nvPr>
        </p:nvSpPr>
        <p:spPr>
          <a:xfrm>
            <a:off x="576003" y="4359600"/>
            <a:ext cx="8334000" cy="1501201"/>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1000"/>
              </a:spcBef>
              <a:spcAft>
                <a:spcPts val="0"/>
              </a:spcAft>
              <a:buClr>
                <a:srgbClr val="005E77"/>
              </a:buClr>
              <a:buSzPts val="2400"/>
              <a:buFont typeface="Arial"/>
              <a:buNone/>
              <a:defRPr>
                <a:solidFill>
                  <a:srgbClr val="005E77"/>
                </a:solidFill>
              </a:defRPr>
            </a:lvl1pPr>
            <a:lvl2pPr marL="914400" lvl="1" indent="-228600" algn="l">
              <a:lnSpc>
                <a:spcPct val="100000"/>
              </a:lnSpc>
              <a:spcBef>
                <a:spcPts val="1000"/>
              </a:spcBef>
              <a:spcAft>
                <a:spcPts val="0"/>
              </a:spcAft>
              <a:buClr>
                <a:srgbClr val="005E77"/>
              </a:buClr>
              <a:buSzPts val="2400"/>
              <a:buFont typeface="Arial"/>
              <a:buNone/>
              <a:defRPr>
                <a:solidFill>
                  <a:srgbClr val="005E77"/>
                </a:solidFill>
              </a:defRPr>
            </a:lvl2pPr>
            <a:lvl3pPr marL="1371600" lvl="2" indent="-228600" algn="l">
              <a:lnSpc>
                <a:spcPct val="100000"/>
              </a:lnSpc>
              <a:spcBef>
                <a:spcPts val="1000"/>
              </a:spcBef>
              <a:spcAft>
                <a:spcPts val="0"/>
              </a:spcAft>
              <a:buClr>
                <a:srgbClr val="005E77"/>
              </a:buClr>
              <a:buSzPts val="2400"/>
              <a:buFont typeface="Arial"/>
              <a:buNone/>
              <a:defRPr>
                <a:solidFill>
                  <a:srgbClr val="005E77"/>
                </a:solidFill>
              </a:defRPr>
            </a:lvl3pPr>
            <a:lvl4pPr marL="1828800" lvl="3" indent="-228600" algn="l">
              <a:lnSpc>
                <a:spcPct val="100000"/>
              </a:lnSpc>
              <a:spcBef>
                <a:spcPts val="1000"/>
              </a:spcBef>
              <a:spcAft>
                <a:spcPts val="0"/>
              </a:spcAft>
              <a:buClr>
                <a:srgbClr val="005E77"/>
              </a:buClr>
              <a:buSzPts val="2400"/>
              <a:buFont typeface="Arial"/>
              <a:buNone/>
              <a:defRPr>
                <a:solidFill>
                  <a:srgbClr val="005E77"/>
                </a:solidFill>
              </a:defRPr>
            </a:lvl4pPr>
            <a:lvl5pPr marL="2286000" lvl="4" indent="-228600" algn="l">
              <a:lnSpc>
                <a:spcPct val="100000"/>
              </a:lnSpc>
              <a:spcBef>
                <a:spcPts val="1000"/>
              </a:spcBef>
              <a:spcAft>
                <a:spcPts val="0"/>
              </a:spcAft>
              <a:buClr>
                <a:srgbClr val="005E77"/>
              </a:buClr>
              <a:buSzPts val="2400"/>
              <a:buFont typeface="Arial"/>
              <a:buNone/>
              <a:defRPr>
                <a:solidFill>
                  <a:srgbClr val="005E77"/>
                </a:solidFill>
              </a:defRPr>
            </a:lvl5pPr>
            <a:lvl6pPr marL="2743200" lvl="5" indent="-342900" algn="l">
              <a:lnSpc>
                <a:spcPct val="100000"/>
              </a:lnSpc>
              <a:spcBef>
                <a:spcPts val="1000"/>
              </a:spcBef>
              <a:spcAft>
                <a:spcPts val="0"/>
              </a:spcAft>
              <a:buClr>
                <a:schemeClr val="accent2"/>
              </a:buClr>
              <a:buSzPts val="1800"/>
              <a:buChar char="•"/>
              <a:defRPr/>
            </a:lvl6pPr>
            <a:lvl7pPr marL="3200400" lvl="6" indent="-342900" algn="l">
              <a:lnSpc>
                <a:spcPct val="100000"/>
              </a:lnSpc>
              <a:spcBef>
                <a:spcPts val="1000"/>
              </a:spcBef>
              <a:spcAft>
                <a:spcPts val="0"/>
              </a:spcAft>
              <a:buClr>
                <a:schemeClr val="accent2"/>
              </a:buClr>
              <a:buSzPts val="1800"/>
              <a:buChar char="•"/>
              <a:defRPr/>
            </a:lvl7pPr>
            <a:lvl8pPr marL="3657600" lvl="7" indent="-342900" algn="l">
              <a:lnSpc>
                <a:spcPct val="100000"/>
              </a:lnSpc>
              <a:spcBef>
                <a:spcPts val="1000"/>
              </a:spcBef>
              <a:spcAft>
                <a:spcPts val="0"/>
              </a:spcAft>
              <a:buClr>
                <a:schemeClr val="accent2"/>
              </a:buClr>
              <a:buSzPts val="1800"/>
              <a:buChar char="•"/>
              <a:defRPr/>
            </a:lvl8pPr>
            <a:lvl9pPr marL="4114800" lvl="8" indent="-342900" algn="l">
              <a:lnSpc>
                <a:spcPct val="100000"/>
              </a:lnSpc>
              <a:spcBef>
                <a:spcPts val="1000"/>
              </a:spcBef>
              <a:spcAft>
                <a:spcPts val="0"/>
              </a:spcAft>
              <a:buClr>
                <a:schemeClr val="accent2"/>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Section Header_White">
  <p:cSld name="Section Header_White 2">
    <p:spTree>
      <p:nvGrpSpPr>
        <p:cNvPr id="1" name="Shape 82"/>
        <p:cNvGrpSpPr/>
        <p:nvPr/>
      </p:nvGrpSpPr>
      <p:grpSpPr>
        <a:xfrm>
          <a:off x="0" y="0"/>
          <a:ext cx="0" cy="0"/>
          <a:chOff x="0" y="0"/>
          <a:chExt cx="0" cy="0"/>
        </a:xfrm>
      </p:grpSpPr>
      <p:sp>
        <p:nvSpPr>
          <p:cNvPr id="83" name="Google Shape;83;p18"/>
          <p:cNvSpPr/>
          <p:nvPr/>
        </p:nvSpPr>
        <p:spPr>
          <a:xfrm>
            <a:off x="0" y="6210000"/>
            <a:ext cx="12192000" cy="648001"/>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84" name="Google Shape;84;p18" descr="Afbeelding 7"/>
          <p:cNvPicPr preferRelativeResize="0"/>
          <p:nvPr/>
        </p:nvPicPr>
        <p:blipFill rotWithShape="1">
          <a:blip r:embed="rId2">
            <a:alphaModFix/>
          </a:blip>
          <a:srcRect/>
          <a:stretch/>
        </p:blipFill>
        <p:spPr>
          <a:xfrm>
            <a:off x="11041199" y="6353998"/>
            <a:ext cx="1008306" cy="360001"/>
          </a:xfrm>
          <a:prstGeom prst="rect">
            <a:avLst/>
          </a:prstGeom>
          <a:noFill/>
          <a:ln>
            <a:noFill/>
          </a:ln>
        </p:spPr>
      </p:pic>
      <p:sp>
        <p:nvSpPr>
          <p:cNvPr id="85" name="Google Shape;85;p18"/>
          <p:cNvSpPr txBox="1">
            <a:spLocks noGrp="1"/>
          </p:cNvSpPr>
          <p:nvPr>
            <p:ph type="sldNum" idx="12"/>
          </p:nvPr>
        </p:nvSpPr>
        <p:spPr>
          <a:xfrm>
            <a:off x="576000" y="6466227"/>
            <a:ext cx="153963" cy="135546"/>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pic>
        <p:nvPicPr>
          <p:cNvPr id="86" name="Google Shape;86;p18" descr="Picture 6"/>
          <p:cNvPicPr preferRelativeResize="0"/>
          <p:nvPr/>
        </p:nvPicPr>
        <p:blipFill rotWithShape="1">
          <a:blip r:embed="rId3">
            <a:alphaModFix/>
          </a:blip>
          <a:srcRect/>
          <a:stretch/>
        </p:blipFill>
        <p:spPr>
          <a:xfrm>
            <a:off x="7543790" y="675125"/>
            <a:ext cx="4648210" cy="5507749"/>
          </a:xfrm>
          <a:prstGeom prst="rect">
            <a:avLst/>
          </a:prstGeom>
          <a:noFill/>
          <a:ln>
            <a:noFill/>
          </a:ln>
        </p:spPr>
      </p:pic>
      <p:sp>
        <p:nvSpPr>
          <p:cNvPr id="87" name="Google Shape;87;p18"/>
          <p:cNvSpPr txBox="1">
            <a:spLocks noGrp="1"/>
          </p:cNvSpPr>
          <p:nvPr>
            <p:ph type="title"/>
          </p:nvPr>
        </p:nvSpPr>
        <p:spPr>
          <a:xfrm>
            <a:off x="576003" y="1800000"/>
            <a:ext cx="8334000" cy="2386801"/>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
        <p:nvSpPr>
          <p:cNvPr id="88" name="Google Shape;88;p18"/>
          <p:cNvSpPr txBox="1">
            <a:spLocks noGrp="1"/>
          </p:cNvSpPr>
          <p:nvPr>
            <p:ph type="body" idx="1"/>
          </p:nvPr>
        </p:nvSpPr>
        <p:spPr>
          <a:xfrm>
            <a:off x="576003" y="4359600"/>
            <a:ext cx="8334000" cy="1501201"/>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1000"/>
              </a:spcBef>
              <a:spcAft>
                <a:spcPts val="0"/>
              </a:spcAft>
              <a:buClr>
                <a:schemeClr val="accent2"/>
              </a:buClr>
              <a:buSzPts val="1800"/>
              <a:buNone/>
              <a:defRPr/>
            </a:lvl1pPr>
            <a:lvl2pPr marL="914400" lvl="1" indent="-228600" algn="l">
              <a:lnSpc>
                <a:spcPct val="100000"/>
              </a:lnSpc>
              <a:spcBef>
                <a:spcPts val="1000"/>
              </a:spcBef>
              <a:spcAft>
                <a:spcPts val="0"/>
              </a:spcAft>
              <a:buClr>
                <a:schemeClr val="accent2"/>
              </a:buClr>
              <a:buSzPts val="1800"/>
              <a:buNone/>
              <a:defRPr/>
            </a:lvl2pPr>
            <a:lvl3pPr marL="1371600" lvl="2" indent="-228600" algn="l">
              <a:lnSpc>
                <a:spcPct val="100000"/>
              </a:lnSpc>
              <a:spcBef>
                <a:spcPts val="1000"/>
              </a:spcBef>
              <a:spcAft>
                <a:spcPts val="0"/>
              </a:spcAft>
              <a:buClr>
                <a:schemeClr val="accent2"/>
              </a:buClr>
              <a:buSzPts val="1800"/>
              <a:buNone/>
              <a:defRPr/>
            </a:lvl3pPr>
            <a:lvl4pPr marL="1828800" lvl="3" indent="-228600" algn="l">
              <a:lnSpc>
                <a:spcPct val="100000"/>
              </a:lnSpc>
              <a:spcBef>
                <a:spcPts val="1000"/>
              </a:spcBef>
              <a:spcAft>
                <a:spcPts val="0"/>
              </a:spcAft>
              <a:buClr>
                <a:schemeClr val="accent2"/>
              </a:buClr>
              <a:buSzPts val="1800"/>
              <a:buNone/>
              <a:defRPr/>
            </a:lvl4pPr>
            <a:lvl5pPr marL="2286000" lvl="4" indent="-228600" algn="l">
              <a:lnSpc>
                <a:spcPct val="100000"/>
              </a:lnSpc>
              <a:spcBef>
                <a:spcPts val="1000"/>
              </a:spcBef>
              <a:spcAft>
                <a:spcPts val="0"/>
              </a:spcAft>
              <a:buClr>
                <a:schemeClr val="accent2"/>
              </a:buClr>
              <a:buSzPts val="1800"/>
              <a:buNone/>
              <a:defRPr/>
            </a:lvl5pPr>
            <a:lvl6pPr marL="2743200" lvl="5" indent="-342900" algn="l">
              <a:lnSpc>
                <a:spcPct val="100000"/>
              </a:lnSpc>
              <a:spcBef>
                <a:spcPts val="1000"/>
              </a:spcBef>
              <a:spcAft>
                <a:spcPts val="0"/>
              </a:spcAft>
              <a:buClr>
                <a:schemeClr val="accent2"/>
              </a:buClr>
              <a:buSzPts val="1800"/>
              <a:buChar char="•"/>
              <a:defRPr/>
            </a:lvl6pPr>
            <a:lvl7pPr marL="3200400" lvl="6" indent="-342900" algn="l">
              <a:lnSpc>
                <a:spcPct val="100000"/>
              </a:lnSpc>
              <a:spcBef>
                <a:spcPts val="1000"/>
              </a:spcBef>
              <a:spcAft>
                <a:spcPts val="0"/>
              </a:spcAft>
              <a:buClr>
                <a:schemeClr val="accent2"/>
              </a:buClr>
              <a:buSzPts val="1800"/>
              <a:buChar char="•"/>
              <a:defRPr/>
            </a:lvl7pPr>
            <a:lvl8pPr marL="3657600" lvl="7" indent="-342900" algn="l">
              <a:lnSpc>
                <a:spcPct val="100000"/>
              </a:lnSpc>
              <a:spcBef>
                <a:spcPts val="1000"/>
              </a:spcBef>
              <a:spcAft>
                <a:spcPts val="0"/>
              </a:spcAft>
              <a:buClr>
                <a:schemeClr val="accent2"/>
              </a:buClr>
              <a:buSzPts val="1800"/>
              <a:buChar char="•"/>
              <a:defRPr/>
            </a:lvl8pPr>
            <a:lvl9pPr marL="4114800" lvl="8" indent="-342900" algn="l">
              <a:lnSpc>
                <a:spcPct val="100000"/>
              </a:lnSpc>
              <a:spcBef>
                <a:spcPts val="1000"/>
              </a:spcBef>
              <a:spcAft>
                <a:spcPts val="0"/>
              </a:spcAft>
              <a:buClr>
                <a:schemeClr val="accent2"/>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tx">
  <p:cSld name="TITLE_AND_BODY">
    <p:spTree>
      <p:nvGrpSpPr>
        <p:cNvPr id="1" name="Shape 20"/>
        <p:cNvGrpSpPr/>
        <p:nvPr/>
      </p:nvGrpSpPr>
      <p:grpSpPr>
        <a:xfrm>
          <a:off x="0" y="0"/>
          <a:ext cx="0" cy="0"/>
          <a:chOff x="0" y="0"/>
          <a:chExt cx="0" cy="0"/>
        </a:xfrm>
      </p:grpSpPr>
      <p:sp>
        <p:nvSpPr>
          <p:cNvPr id="21" name="Google Shape;21;p8"/>
          <p:cNvSpPr txBox="1">
            <a:spLocks noGrp="1"/>
          </p:cNvSpPr>
          <p:nvPr>
            <p:ph type="body" idx="1"/>
          </p:nvPr>
        </p:nvSpPr>
        <p:spPr>
          <a:xfrm>
            <a:off x="576000" y="1656000"/>
            <a:ext cx="11041200" cy="4464001"/>
          </a:xfrm>
          <a:prstGeom prst="rect">
            <a:avLst/>
          </a:prstGeom>
          <a:noFill/>
          <a:ln>
            <a:noFill/>
          </a:ln>
        </p:spPr>
        <p:txBody>
          <a:bodyPr spcFirstLastPara="1" wrap="square" lIns="45700" tIns="45700" rIns="45700" bIns="45700" anchor="t" anchorCtr="0">
            <a:normAutofit/>
          </a:bodyPr>
          <a:lstStyle>
            <a:lvl1pPr marL="457200" lvl="0" indent="-342900" algn="l">
              <a:lnSpc>
                <a:spcPct val="100000"/>
              </a:lnSpc>
              <a:spcBef>
                <a:spcPts val="1000"/>
              </a:spcBef>
              <a:spcAft>
                <a:spcPts val="0"/>
              </a:spcAft>
              <a:buClr>
                <a:schemeClr val="accent2"/>
              </a:buClr>
              <a:buSzPts val="1800"/>
              <a:buChar char="•"/>
              <a:defRPr/>
            </a:lvl1pPr>
            <a:lvl2pPr marL="914400" lvl="1" indent="-342900" algn="l">
              <a:lnSpc>
                <a:spcPct val="100000"/>
              </a:lnSpc>
              <a:spcBef>
                <a:spcPts val="1000"/>
              </a:spcBef>
              <a:spcAft>
                <a:spcPts val="0"/>
              </a:spcAft>
              <a:buClr>
                <a:schemeClr val="accent2"/>
              </a:buClr>
              <a:buSzPts val="1800"/>
              <a:buChar char="•"/>
              <a:defRPr/>
            </a:lvl2pPr>
            <a:lvl3pPr marL="1371600" lvl="2" indent="-342900" algn="l">
              <a:lnSpc>
                <a:spcPct val="100000"/>
              </a:lnSpc>
              <a:spcBef>
                <a:spcPts val="1000"/>
              </a:spcBef>
              <a:spcAft>
                <a:spcPts val="0"/>
              </a:spcAft>
              <a:buClr>
                <a:schemeClr val="accent2"/>
              </a:buClr>
              <a:buSzPts val="1800"/>
              <a:buChar char="•"/>
              <a:defRPr/>
            </a:lvl3pPr>
            <a:lvl4pPr marL="1828800" lvl="3" indent="-342900" algn="l">
              <a:lnSpc>
                <a:spcPct val="100000"/>
              </a:lnSpc>
              <a:spcBef>
                <a:spcPts val="1000"/>
              </a:spcBef>
              <a:spcAft>
                <a:spcPts val="0"/>
              </a:spcAft>
              <a:buClr>
                <a:schemeClr val="accent2"/>
              </a:buClr>
              <a:buSzPts val="1800"/>
              <a:buChar char="•"/>
              <a:defRPr/>
            </a:lvl4pPr>
            <a:lvl5pPr marL="2286000" lvl="4" indent="-342900" algn="l">
              <a:lnSpc>
                <a:spcPct val="100000"/>
              </a:lnSpc>
              <a:spcBef>
                <a:spcPts val="1000"/>
              </a:spcBef>
              <a:spcAft>
                <a:spcPts val="0"/>
              </a:spcAft>
              <a:buClr>
                <a:schemeClr val="accent2"/>
              </a:buClr>
              <a:buSzPts val="1800"/>
              <a:buChar char="•"/>
              <a:defRPr/>
            </a:lvl5pPr>
            <a:lvl6pPr marL="2743200" lvl="5" indent="-342900" algn="l">
              <a:lnSpc>
                <a:spcPct val="100000"/>
              </a:lnSpc>
              <a:spcBef>
                <a:spcPts val="1000"/>
              </a:spcBef>
              <a:spcAft>
                <a:spcPts val="0"/>
              </a:spcAft>
              <a:buClr>
                <a:schemeClr val="accent2"/>
              </a:buClr>
              <a:buSzPts val="1800"/>
              <a:buChar char="•"/>
              <a:defRPr/>
            </a:lvl6pPr>
            <a:lvl7pPr marL="3200400" lvl="6" indent="-342900" algn="l">
              <a:lnSpc>
                <a:spcPct val="100000"/>
              </a:lnSpc>
              <a:spcBef>
                <a:spcPts val="1000"/>
              </a:spcBef>
              <a:spcAft>
                <a:spcPts val="0"/>
              </a:spcAft>
              <a:buClr>
                <a:schemeClr val="accent2"/>
              </a:buClr>
              <a:buSzPts val="1800"/>
              <a:buChar char="•"/>
              <a:defRPr/>
            </a:lvl7pPr>
            <a:lvl8pPr marL="3657600" lvl="7" indent="-342900" algn="l">
              <a:lnSpc>
                <a:spcPct val="100000"/>
              </a:lnSpc>
              <a:spcBef>
                <a:spcPts val="1000"/>
              </a:spcBef>
              <a:spcAft>
                <a:spcPts val="0"/>
              </a:spcAft>
              <a:buClr>
                <a:schemeClr val="accent2"/>
              </a:buClr>
              <a:buSzPts val="1800"/>
              <a:buChar char="•"/>
              <a:defRPr/>
            </a:lvl8pPr>
            <a:lvl9pPr marL="4114800" lvl="8" indent="-342900" algn="l">
              <a:lnSpc>
                <a:spcPct val="100000"/>
              </a:lnSpc>
              <a:spcBef>
                <a:spcPts val="1000"/>
              </a:spcBef>
              <a:spcAft>
                <a:spcPts val="0"/>
              </a:spcAft>
              <a:buClr>
                <a:schemeClr val="accent2"/>
              </a:buClr>
              <a:buSzPts val="1800"/>
              <a:buChar char="•"/>
              <a:defRPr/>
            </a:lvl9pPr>
          </a:lstStyle>
          <a:p>
            <a:endParaRPr/>
          </a:p>
        </p:txBody>
      </p:sp>
      <p:sp>
        <p:nvSpPr>
          <p:cNvPr id="22" name="Google Shape;22;p8"/>
          <p:cNvSpPr txBox="1">
            <a:spLocks noGrp="1"/>
          </p:cNvSpPr>
          <p:nvPr>
            <p:ph type="sldNum" idx="12"/>
          </p:nvPr>
        </p:nvSpPr>
        <p:spPr>
          <a:xfrm>
            <a:off x="576000" y="6466227"/>
            <a:ext cx="153963" cy="135546"/>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sp>
        <p:nvSpPr>
          <p:cNvPr id="23" name="Google Shape;23;p8"/>
          <p:cNvSpPr txBox="1">
            <a:spLocks noGrp="1"/>
          </p:cNvSpPr>
          <p:nvPr>
            <p:ph type="title"/>
          </p:nvPr>
        </p:nvSpPr>
        <p:spPr>
          <a:xfrm>
            <a:off x="576000" y="207036"/>
            <a:ext cx="11041200" cy="1152001"/>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4"/>
        <p:cNvGrpSpPr/>
        <p:nvPr/>
      </p:nvGrpSpPr>
      <p:grpSpPr>
        <a:xfrm>
          <a:off x="0" y="0"/>
          <a:ext cx="0" cy="0"/>
          <a:chOff x="0" y="0"/>
          <a:chExt cx="0" cy="0"/>
        </a:xfrm>
      </p:grpSpPr>
      <p:sp>
        <p:nvSpPr>
          <p:cNvPr id="25" name="Google Shape;25;p9"/>
          <p:cNvSpPr txBox="1">
            <a:spLocks noGrp="1"/>
          </p:cNvSpPr>
          <p:nvPr>
            <p:ph type="sldNum" idx="12"/>
          </p:nvPr>
        </p:nvSpPr>
        <p:spPr>
          <a:xfrm>
            <a:off x="576000" y="6466227"/>
            <a:ext cx="153963" cy="135546"/>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sp>
        <p:nvSpPr>
          <p:cNvPr id="26" name="Google Shape;26;p9"/>
          <p:cNvSpPr txBox="1">
            <a:spLocks noGrp="1"/>
          </p:cNvSpPr>
          <p:nvPr>
            <p:ph type="title"/>
          </p:nvPr>
        </p:nvSpPr>
        <p:spPr>
          <a:xfrm>
            <a:off x="576000" y="207036"/>
            <a:ext cx="11041200" cy="1152001"/>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p:cSld name="Section Header">
    <p:spTree>
      <p:nvGrpSpPr>
        <p:cNvPr id="1" name="Shape 27"/>
        <p:cNvGrpSpPr/>
        <p:nvPr/>
      </p:nvGrpSpPr>
      <p:grpSpPr>
        <a:xfrm>
          <a:off x="0" y="0"/>
          <a:ext cx="0" cy="0"/>
          <a:chOff x="0" y="0"/>
          <a:chExt cx="0" cy="0"/>
        </a:xfrm>
      </p:grpSpPr>
      <p:sp>
        <p:nvSpPr>
          <p:cNvPr id="28" name="Google Shape;28;p10"/>
          <p:cNvSpPr/>
          <p:nvPr/>
        </p:nvSpPr>
        <p:spPr>
          <a:xfrm>
            <a:off x="0" y="6210000"/>
            <a:ext cx="12192000" cy="648001"/>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29" name="Google Shape;29;p10" descr="Afbeelding 7"/>
          <p:cNvPicPr preferRelativeResize="0"/>
          <p:nvPr/>
        </p:nvPicPr>
        <p:blipFill rotWithShape="1">
          <a:blip r:embed="rId2">
            <a:alphaModFix/>
          </a:blip>
          <a:srcRect/>
          <a:stretch/>
        </p:blipFill>
        <p:spPr>
          <a:xfrm>
            <a:off x="11041199" y="6353998"/>
            <a:ext cx="1008306" cy="360001"/>
          </a:xfrm>
          <a:prstGeom prst="rect">
            <a:avLst/>
          </a:prstGeom>
          <a:noFill/>
          <a:ln>
            <a:noFill/>
          </a:ln>
        </p:spPr>
      </p:pic>
      <p:sp>
        <p:nvSpPr>
          <p:cNvPr id="30" name="Google Shape;30;p10"/>
          <p:cNvSpPr/>
          <p:nvPr/>
        </p:nvSpPr>
        <p:spPr>
          <a:xfrm>
            <a:off x="0" y="-1"/>
            <a:ext cx="12193200" cy="6207562"/>
          </a:xfrm>
          <a:prstGeom prst="rect">
            <a:avLst/>
          </a:prstGeom>
          <a:solidFill>
            <a:srgbClr val="DCE7F0"/>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sp>
        <p:nvSpPr>
          <p:cNvPr id="31" name="Google Shape;31;p10"/>
          <p:cNvSpPr txBox="1">
            <a:spLocks noGrp="1"/>
          </p:cNvSpPr>
          <p:nvPr>
            <p:ph type="title"/>
          </p:nvPr>
        </p:nvSpPr>
        <p:spPr>
          <a:xfrm>
            <a:off x="575998" y="1800000"/>
            <a:ext cx="6096525" cy="2386801"/>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
        <p:nvSpPr>
          <p:cNvPr id="32" name="Google Shape;32;p10"/>
          <p:cNvSpPr txBox="1">
            <a:spLocks noGrp="1"/>
          </p:cNvSpPr>
          <p:nvPr>
            <p:ph type="body" idx="1"/>
          </p:nvPr>
        </p:nvSpPr>
        <p:spPr>
          <a:xfrm>
            <a:off x="575998" y="4359600"/>
            <a:ext cx="6096265" cy="1501201"/>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1000"/>
              </a:spcBef>
              <a:spcAft>
                <a:spcPts val="0"/>
              </a:spcAft>
              <a:buClr>
                <a:schemeClr val="accent2"/>
              </a:buClr>
              <a:buSzPts val="1800"/>
              <a:buNone/>
              <a:defRPr/>
            </a:lvl1pPr>
            <a:lvl2pPr marL="914400" lvl="1" indent="-228600" algn="l">
              <a:lnSpc>
                <a:spcPct val="100000"/>
              </a:lnSpc>
              <a:spcBef>
                <a:spcPts val="1000"/>
              </a:spcBef>
              <a:spcAft>
                <a:spcPts val="0"/>
              </a:spcAft>
              <a:buClr>
                <a:schemeClr val="accent2"/>
              </a:buClr>
              <a:buSzPts val="1800"/>
              <a:buNone/>
              <a:defRPr/>
            </a:lvl2pPr>
            <a:lvl3pPr marL="1371600" lvl="2" indent="-228600" algn="l">
              <a:lnSpc>
                <a:spcPct val="100000"/>
              </a:lnSpc>
              <a:spcBef>
                <a:spcPts val="1000"/>
              </a:spcBef>
              <a:spcAft>
                <a:spcPts val="0"/>
              </a:spcAft>
              <a:buClr>
                <a:schemeClr val="accent2"/>
              </a:buClr>
              <a:buSzPts val="1800"/>
              <a:buNone/>
              <a:defRPr/>
            </a:lvl3pPr>
            <a:lvl4pPr marL="1828800" lvl="3" indent="-228600" algn="l">
              <a:lnSpc>
                <a:spcPct val="100000"/>
              </a:lnSpc>
              <a:spcBef>
                <a:spcPts val="1000"/>
              </a:spcBef>
              <a:spcAft>
                <a:spcPts val="0"/>
              </a:spcAft>
              <a:buClr>
                <a:schemeClr val="accent2"/>
              </a:buClr>
              <a:buSzPts val="1800"/>
              <a:buNone/>
              <a:defRPr/>
            </a:lvl4pPr>
            <a:lvl5pPr marL="2286000" lvl="4" indent="-228600" algn="l">
              <a:lnSpc>
                <a:spcPct val="100000"/>
              </a:lnSpc>
              <a:spcBef>
                <a:spcPts val="1000"/>
              </a:spcBef>
              <a:spcAft>
                <a:spcPts val="0"/>
              </a:spcAft>
              <a:buClr>
                <a:schemeClr val="accent2"/>
              </a:buClr>
              <a:buSzPts val="1800"/>
              <a:buNone/>
              <a:defRPr/>
            </a:lvl5pPr>
            <a:lvl6pPr marL="2743200" lvl="5" indent="-342900" algn="l">
              <a:lnSpc>
                <a:spcPct val="100000"/>
              </a:lnSpc>
              <a:spcBef>
                <a:spcPts val="1000"/>
              </a:spcBef>
              <a:spcAft>
                <a:spcPts val="0"/>
              </a:spcAft>
              <a:buClr>
                <a:schemeClr val="accent2"/>
              </a:buClr>
              <a:buSzPts val="1800"/>
              <a:buChar char="•"/>
              <a:defRPr/>
            </a:lvl6pPr>
            <a:lvl7pPr marL="3200400" lvl="6" indent="-342900" algn="l">
              <a:lnSpc>
                <a:spcPct val="100000"/>
              </a:lnSpc>
              <a:spcBef>
                <a:spcPts val="1000"/>
              </a:spcBef>
              <a:spcAft>
                <a:spcPts val="0"/>
              </a:spcAft>
              <a:buClr>
                <a:schemeClr val="accent2"/>
              </a:buClr>
              <a:buSzPts val="1800"/>
              <a:buChar char="•"/>
              <a:defRPr/>
            </a:lvl7pPr>
            <a:lvl8pPr marL="3657600" lvl="7" indent="-342900" algn="l">
              <a:lnSpc>
                <a:spcPct val="100000"/>
              </a:lnSpc>
              <a:spcBef>
                <a:spcPts val="1000"/>
              </a:spcBef>
              <a:spcAft>
                <a:spcPts val="0"/>
              </a:spcAft>
              <a:buClr>
                <a:schemeClr val="accent2"/>
              </a:buClr>
              <a:buSzPts val="1800"/>
              <a:buChar char="•"/>
              <a:defRPr/>
            </a:lvl8pPr>
            <a:lvl9pPr marL="4114800" lvl="8" indent="-342900" algn="l">
              <a:lnSpc>
                <a:spcPct val="100000"/>
              </a:lnSpc>
              <a:spcBef>
                <a:spcPts val="1000"/>
              </a:spcBef>
              <a:spcAft>
                <a:spcPts val="0"/>
              </a:spcAft>
              <a:buClr>
                <a:schemeClr val="accent2"/>
              </a:buClr>
              <a:buSzPts val="1800"/>
              <a:buChar char="•"/>
              <a:defRPr/>
            </a:lvl9pPr>
          </a:lstStyle>
          <a:p>
            <a:endParaRPr/>
          </a:p>
        </p:txBody>
      </p:sp>
      <p:sp>
        <p:nvSpPr>
          <p:cNvPr id="33" name="Google Shape;33;p10"/>
          <p:cNvSpPr txBox="1">
            <a:spLocks noGrp="1"/>
          </p:cNvSpPr>
          <p:nvPr>
            <p:ph type="sldNum" idx="12"/>
          </p:nvPr>
        </p:nvSpPr>
        <p:spPr>
          <a:xfrm>
            <a:off x="576000" y="6466227"/>
            <a:ext cx="153963" cy="135546"/>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sp>
        <p:nvSpPr>
          <p:cNvPr id="34" name="Google Shape;34;p10"/>
          <p:cNvSpPr>
            <a:spLocks noGrp="1"/>
          </p:cNvSpPr>
          <p:nvPr>
            <p:ph type="pic" idx="2"/>
          </p:nvPr>
        </p:nvSpPr>
        <p:spPr>
          <a:xfrm>
            <a:off x="7248525" y="584201"/>
            <a:ext cx="4368673" cy="2376000"/>
          </a:xfrm>
          <a:prstGeom prst="rect">
            <a:avLst/>
          </a:prstGeom>
          <a:noFill/>
          <a:ln>
            <a:noFill/>
          </a:ln>
        </p:spPr>
      </p:sp>
      <p:sp>
        <p:nvSpPr>
          <p:cNvPr id="35" name="Google Shape;35;p10"/>
          <p:cNvSpPr>
            <a:spLocks noGrp="1"/>
          </p:cNvSpPr>
          <p:nvPr>
            <p:ph type="pic" idx="3"/>
          </p:nvPr>
        </p:nvSpPr>
        <p:spPr>
          <a:xfrm>
            <a:off x="7248262" y="3248512"/>
            <a:ext cx="4368674" cy="2376001"/>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ection Header_White">
  <p:cSld name="Section Header_White">
    <p:spTree>
      <p:nvGrpSpPr>
        <p:cNvPr id="1" name="Shape 36"/>
        <p:cNvGrpSpPr/>
        <p:nvPr/>
      </p:nvGrpSpPr>
      <p:grpSpPr>
        <a:xfrm>
          <a:off x="0" y="0"/>
          <a:ext cx="0" cy="0"/>
          <a:chOff x="0" y="0"/>
          <a:chExt cx="0" cy="0"/>
        </a:xfrm>
      </p:grpSpPr>
      <p:sp>
        <p:nvSpPr>
          <p:cNvPr id="37" name="Google Shape;37;p11"/>
          <p:cNvSpPr/>
          <p:nvPr/>
        </p:nvSpPr>
        <p:spPr>
          <a:xfrm>
            <a:off x="0" y="6210000"/>
            <a:ext cx="12192000" cy="648001"/>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38" name="Google Shape;38;p11" descr="Afbeelding 7"/>
          <p:cNvPicPr preferRelativeResize="0"/>
          <p:nvPr/>
        </p:nvPicPr>
        <p:blipFill rotWithShape="1">
          <a:blip r:embed="rId2">
            <a:alphaModFix/>
          </a:blip>
          <a:srcRect/>
          <a:stretch/>
        </p:blipFill>
        <p:spPr>
          <a:xfrm>
            <a:off x="11041199" y="6353998"/>
            <a:ext cx="1008306" cy="360001"/>
          </a:xfrm>
          <a:prstGeom prst="rect">
            <a:avLst/>
          </a:prstGeom>
          <a:noFill/>
          <a:ln>
            <a:noFill/>
          </a:ln>
        </p:spPr>
      </p:pic>
      <p:sp>
        <p:nvSpPr>
          <p:cNvPr id="39" name="Google Shape;39;p11"/>
          <p:cNvSpPr txBox="1">
            <a:spLocks noGrp="1"/>
          </p:cNvSpPr>
          <p:nvPr>
            <p:ph type="title"/>
          </p:nvPr>
        </p:nvSpPr>
        <p:spPr>
          <a:xfrm>
            <a:off x="575998" y="1800000"/>
            <a:ext cx="6096265" cy="2386801"/>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
        <p:nvSpPr>
          <p:cNvPr id="40" name="Google Shape;40;p11"/>
          <p:cNvSpPr txBox="1">
            <a:spLocks noGrp="1"/>
          </p:cNvSpPr>
          <p:nvPr>
            <p:ph type="body" idx="1"/>
          </p:nvPr>
        </p:nvSpPr>
        <p:spPr>
          <a:xfrm>
            <a:off x="575998" y="4359600"/>
            <a:ext cx="6096265" cy="1501201"/>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1000"/>
              </a:spcBef>
              <a:spcAft>
                <a:spcPts val="0"/>
              </a:spcAft>
              <a:buClr>
                <a:schemeClr val="accent2"/>
              </a:buClr>
              <a:buSzPts val="1800"/>
              <a:buNone/>
              <a:defRPr/>
            </a:lvl1pPr>
            <a:lvl2pPr marL="914400" lvl="1" indent="-228600" algn="l">
              <a:lnSpc>
                <a:spcPct val="100000"/>
              </a:lnSpc>
              <a:spcBef>
                <a:spcPts val="1000"/>
              </a:spcBef>
              <a:spcAft>
                <a:spcPts val="0"/>
              </a:spcAft>
              <a:buClr>
                <a:schemeClr val="accent2"/>
              </a:buClr>
              <a:buSzPts val="1800"/>
              <a:buNone/>
              <a:defRPr/>
            </a:lvl2pPr>
            <a:lvl3pPr marL="1371600" lvl="2" indent="-228600" algn="l">
              <a:lnSpc>
                <a:spcPct val="100000"/>
              </a:lnSpc>
              <a:spcBef>
                <a:spcPts val="1000"/>
              </a:spcBef>
              <a:spcAft>
                <a:spcPts val="0"/>
              </a:spcAft>
              <a:buClr>
                <a:schemeClr val="accent2"/>
              </a:buClr>
              <a:buSzPts val="1800"/>
              <a:buNone/>
              <a:defRPr/>
            </a:lvl3pPr>
            <a:lvl4pPr marL="1828800" lvl="3" indent="-228600" algn="l">
              <a:lnSpc>
                <a:spcPct val="100000"/>
              </a:lnSpc>
              <a:spcBef>
                <a:spcPts val="1000"/>
              </a:spcBef>
              <a:spcAft>
                <a:spcPts val="0"/>
              </a:spcAft>
              <a:buClr>
                <a:schemeClr val="accent2"/>
              </a:buClr>
              <a:buSzPts val="1800"/>
              <a:buNone/>
              <a:defRPr/>
            </a:lvl4pPr>
            <a:lvl5pPr marL="2286000" lvl="4" indent="-228600" algn="l">
              <a:lnSpc>
                <a:spcPct val="100000"/>
              </a:lnSpc>
              <a:spcBef>
                <a:spcPts val="1000"/>
              </a:spcBef>
              <a:spcAft>
                <a:spcPts val="0"/>
              </a:spcAft>
              <a:buClr>
                <a:schemeClr val="accent2"/>
              </a:buClr>
              <a:buSzPts val="1800"/>
              <a:buNone/>
              <a:defRPr/>
            </a:lvl5pPr>
            <a:lvl6pPr marL="2743200" lvl="5" indent="-342900" algn="l">
              <a:lnSpc>
                <a:spcPct val="100000"/>
              </a:lnSpc>
              <a:spcBef>
                <a:spcPts val="1000"/>
              </a:spcBef>
              <a:spcAft>
                <a:spcPts val="0"/>
              </a:spcAft>
              <a:buClr>
                <a:schemeClr val="accent2"/>
              </a:buClr>
              <a:buSzPts val="1800"/>
              <a:buChar char="•"/>
              <a:defRPr/>
            </a:lvl6pPr>
            <a:lvl7pPr marL="3200400" lvl="6" indent="-342900" algn="l">
              <a:lnSpc>
                <a:spcPct val="100000"/>
              </a:lnSpc>
              <a:spcBef>
                <a:spcPts val="1000"/>
              </a:spcBef>
              <a:spcAft>
                <a:spcPts val="0"/>
              </a:spcAft>
              <a:buClr>
                <a:schemeClr val="accent2"/>
              </a:buClr>
              <a:buSzPts val="1800"/>
              <a:buChar char="•"/>
              <a:defRPr/>
            </a:lvl7pPr>
            <a:lvl8pPr marL="3657600" lvl="7" indent="-342900" algn="l">
              <a:lnSpc>
                <a:spcPct val="100000"/>
              </a:lnSpc>
              <a:spcBef>
                <a:spcPts val="1000"/>
              </a:spcBef>
              <a:spcAft>
                <a:spcPts val="0"/>
              </a:spcAft>
              <a:buClr>
                <a:schemeClr val="accent2"/>
              </a:buClr>
              <a:buSzPts val="1800"/>
              <a:buChar char="•"/>
              <a:defRPr/>
            </a:lvl8pPr>
            <a:lvl9pPr marL="4114800" lvl="8" indent="-342900" algn="l">
              <a:lnSpc>
                <a:spcPct val="100000"/>
              </a:lnSpc>
              <a:spcBef>
                <a:spcPts val="1000"/>
              </a:spcBef>
              <a:spcAft>
                <a:spcPts val="0"/>
              </a:spcAft>
              <a:buClr>
                <a:schemeClr val="accent2"/>
              </a:buClr>
              <a:buSzPts val="1800"/>
              <a:buChar char="•"/>
              <a:defRPr/>
            </a:lvl9pPr>
          </a:lstStyle>
          <a:p>
            <a:endParaRPr/>
          </a:p>
        </p:txBody>
      </p:sp>
      <p:sp>
        <p:nvSpPr>
          <p:cNvPr id="41" name="Google Shape;41;p11"/>
          <p:cNvSpPr txBox="1">
            <a:spLocks noGrp="1"/>
          </p:cNvSpPr>
          <p:nvPr>
            <p:ph type="sldNum" idx="12"/>
          </p:nvPr>
        </p:nvSpPr>
        <p:spPr>
          <a:xfrm>
            <a:off x="576000" y="6466227"/>
            <a:ext cx="153963" cy="135546"/>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sp>
        <p:nvSpPr>
          <p:cNvPr id="42" name="Google Shape;42;p11"/>
          <p:cNvSpPr>
            <a:spLocks noGrp="1"/>
          </p:cNvSpPr>
          <p:nvPr>
            <p:ph type="pic" idx="2"/>
          </p:nvPr>
        </p:nvSpPr>
        <p:spPr>
          <a:xfrm>
            <a:off x="7248525" y="584201"/>
            <a:ext cx="4368673" cy="5040313"/>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43"/>
        <p:cNvGrpSpPr/>
        <p:nvPr/>
      </p:nvGrpSpPr>
      <p:grpSpPr>
        <a:xfrm>
          <a:off x="0" y="0"/>
          <a:ext cx="0" cy="0"/>
          <a:chOff x="0" y="0"/>
          <a:chExt cx="0" cy="0"/>
        </a:xfrm>
      </p:grpSpPr>
      <p:sp>
        <p:nvSpPr>
          <p:cNvPr id="44" name="Google Shape;44;p12"/>
          <p:cNvSpPr txBox="1">
            <a:spLocks noGrp="1"/>
          </p:cNvSpPr>
          <p:nvPr>
            <p:ph type="sldNum" idx="12"/>
          </p:nvPr>
        </p:nvSpPr>
        <p:spPr>
          <a:xfrm>
            <a:off x="576000" y="6466227"/>
            <a:ext cx="153963" cy="135546"/>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sp>
        <p:nvSpPr>
          <p:cNvPr id="45" name="Google Shape;45;p12"/>
          <p:cNvSpPr txBox="1">
            <a:spLocks noGrp="1"/>
          </p:cNvSpPr>
          <p:nvPr>
            <p:ph type="body" idx="1"/>
          </p:nvPr>
        </p:nvSpPr>
        <p:spPr>
          <a:xfrm>
            <a:off x="576000" y="1656000"/>
            <a:ext cx="5400000" cy="4464001"/>
          </a:xfrm>
          <a:prstGeom prst="rect">
            <a:avLst/>
          </a:prstGeom>
          <a:noFill/>
          <a:ln>
            <a:noFill/>
          </a:ln>
        </p:spPr>
        <p:txBody>
          <a:bodyPr spcFirstLastPara="1" wrap="square" lIns="45700" tIns="45700" rIns="45700" bIns="45700" anchor="t" anchorCtr="0">
            <a:normAutofit/>
          </a:bodyPr>
          <a:lstStyle>
            <a:lvl1pPr marL="457200" lvl="0" indent="-342900" algn="l">
              <a:lnSpc>
                <a:spcPct val="100000"/>
              </a:lnSpc>
              <a:spcBef>
                <a:spcPts val="1000"/>
              </a:spcBef>
              <a:spcAft>
                <a:spcPts val="0"/>
              </a:spcAft>
              <a:buClr>
                <a:schemeClr val="accent2"/>
              </a:buClr>
              <a:buSzPts val="1800"/>
              <a:buChar char="•"/>
              <a:defRPr/>
            </a:lvl1pPr>
            <a:lvl2pPr marL="914400" lvl="1" indent="-342900" algn="l">
              <a:lnSpc>
                <a:spcPct val="100000"/>
              </a:lnSpc>
              <a:spcBef>
                <a:spcPts val="1000"/>
              </a:spcBef>
              <a:spcAft>
                <a:spcPts val="0"/>
              </a:spcAft>
              <a:buClr>
                <a:schemeClr val="accent2"/>
              </a:buClr>
              <a:buSzPts val="1800"/>
              <a:buChar char="•"/>
              <a:defRPr/>
            </a:lvl2pPr>
            <a:lvl3pPr marL="1371600" lvl="2" indent="-342900" algn="l">
              <a:lnSpc>
                <a:spcPct val="100000"/>
              </a:lnSpc>
              <a:spcBef>
                <a:spcPts val="1000"/>
              </a:spcBef>
              <a:spcAft>
                <a:spcPts val="0"/>
              </a:spcAft>
              <a:buClr>
                <a:schemeClr val="accent2"/>
              </a:buClr>
              <a:buSzPts val="1800"/>
              <a:buChar char="•"/>
              <a:defRPr/>
            </a:lvl3pPr>
            <a:lvl4pPr marL="1828800" lvl="3" indent="-342900" algn="l">
              <a:lnSpc>
                <a:spcPct val="100000"/>
              </a:lnSpc>
              <a:spcBef>
                <a:spcPts val="1000"/>
              </a:spcBef>
              <a:spcAft>
                <a:spcPts val="0"/>
              </a:spcAft>
              <a:buClr>
                <a:schemeClr val="accent2"/>
              </a:buClr>
              <a:buSzPts val="1800"/>
              <a:buChar char="•"/>
              <a:defRPr/>
            </a:lvl4pPr>
            <a:lvl5pPr marL="2286000" lvl="4" indent="-342900" algn="l">
              <a:lnSpc>
                <a:spcPct val="100000"/>
              </a:lnSpc>
              <a:spcBef>
                <a:spcPts val="1000"/>
              </a:spcBef>
              <a:spcAft>
                <a:spcPts val="0"/>
              </a:spcAft>
              <a:buClr>
                <a:schemeClr val="accent2"/>
              </a:buClr>
              <a:buSzPts val="1800"/>
              <a:buChar char="•"/>
              <a:defRPr/>
            </a:lvl5pPr>
            <a:lvl6pPr marL="2743200" lvl="5" indent="-342900" algn="l">
              <a:lnSpc>
                <a:spcPct val="100000"/>
              </a:lnSpc>
              <a:spcBef>
                <a:spcPts val="1000"/>
              </a:spcBef>
              <a:spcAft>
                <a:spcPts val="0"/>
              </a:spcAft>
              <a:buClr>
                <a:schemeClr val="accent2"/>
              </a:buClr>
              <a:buSzPts val="1800"/>
              <a:buChar char="•"/>
              <a:defRPr/>
            </a:lvl6pPr>
            <a:lvl7pPr marL="3200400" lvl="6" indent="-342900" algn="l">
              <a:lnSpc>
                <a:spcPct val="100000"/>
              </a:lnSpc>
              <a:spcBef>
                <a:spcPts val="1000"/>
              </a:spcBef>
              <a:spcAft>
                <a:spcPts val="0"/>
              </a:spcAft>
              <a:buClr>
                <a:schemeClr val="accent2"/>
              </a:buClr>
              <a:buSzPts val="1800"/>
              <a:buChar char="•"/>
              <a:defRPr/>
            </a:lvl7pPr>
            <a:lvl8pPr marL="3657600" lvl="7" indent="-342900" algn="l">
              <a:lnSpc>
                <a:spcPct val="100000"/>
              </a:lnSpc>
              <a:spcBef>
                <a:spcPts val="1000"/>
              </a:spcBef>
              <a:spcAft>
                <a:spcPts val="0"/>
              </a:spcAft>
              <a:buClr>
                <a:schemeClr val="accent2"/>
              </a:buClr>
              <a:buSzPts val="1800"/>
              <a:buChar char="•"/>
              <a:defRPr/>
            </a:lvl8pPr>
            <a:lvl9pPr marL="4114800" lvl="8" indent="-342900" algn="l">
              <a:lnSpc>
                <a:spcPct val="100000"/>
              </a:lnSpc>
              <a:spcBef>
                <a:spcPts val="1000"/>
              </a:spcBef>
              <a:spcAft>
                <a:spcPts val="0"/>
              </a:spcAft>
              <a:buClr>
                <a:schemeClr val="accent2"/>
              </a:buClr>
              <a:buSzPts val="1800"/>
              <a:buChar char="•"/>
              <a:defRPr/>
            </a:lvl9pPr>
          </a:lstStyle>
          <a:p>
            <a:endParaRPr/>
          </a:p>
        </p:txBody>
      </p:sp>
      <p:sp>
        <p:nvSpPr>
          <p:cNvPr id="46" name="Google Shape;46;p12"/>
          <p:cNvSpPr txBox="1">
            <a:spLocks noGrp="1"/>
          </p:cNvSpPr>
          <p:nvPr>
            <p:ph type="title"/>
          </p:nvPr>
        </p:nvSpPr>
        <p:spPr>
          <a:xfrm>
            <a:off x="576000" y="207036"/>
            <a:ext cx="11041200" cy="1152001"/>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Comparison">
  <p:cSld name="Comparison">
    <p:spTree>
      <p:nvGrpSpPr>
        <p:cNvPr id="1" name="Shape 47"/>
        <p:cNvGrpSpPr/>
        <p:nvPr/>
      </p:nvGrpSpPr>
      <p:grpSpPr>
        <a:xfrm>
          <a:off x="0" y="0"/>
          <a:ext cx="0" cy="0"/>
          <a:chOff x="0" y="0"/>
          <a:chExt cx="0" cy="0"/>
        </a:xfrm>
      </p:grpSpPr>
      <p:sp>
        <p:nvSpPr>
          <p:cNvPr id="48" name="Google Shape;48;p13"/>
          <p:cNvSpPr/>
          <p:nvPr/>
        </p:nvSpPr>
        <p:spPr>
          <a:xfrm>
            <a:off x="0" y="6210000"/>
            <a:ext cx="12192000" cy="648001"/>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49" name="Google Shape;49;p13" descr="Afbeelding 7"/>
          <p:cNvPicPr preferRelativeResize="0"/>
          <p:nvPr/>
        </p:nvPicPr>
        <p:blipFill rotWithShape="1">
          <a:blip r:embed="rId2">
            <a:alphaModFix/>
          </a:blip>
          <a:srcRect/>
          <a:stretch/>
        </p:blipFill>
        <p:spPr>
          <a:xfrm>
            <a:off x="11041199" y="6353998"/>
            <a:ext cx="1008306" cy="360001"/>
          </a:xfrm>
          <a:prstGeom prst="rect">
            <a:avLst/>
          </a:prstGeom>
          <a:noFill/>
          <a:ln>
            <a:noFill/>
          </a:ln>
        </p:spPr>
      </p:pic>
      <p:sp>
        <p:nvSpPr>
          <p:cNvPr id="50" name="Google Shape;50;p13"/>
          <p:cNvSpPr txBox="1">
            <a:spLocks noGrp="1"/>
          </p:cNvSpPr>
          <p:nvPr>
            <p:ph type="body" idx="1"/>
          </p:nvPr>
        </p:nvSpPr>
        <p:spPr>
          <a:xfrm>
            <a:off x="576000" y="1656000"/>
            <a:ext cx="5421575" cy="540001"/>
          </a:xfrm>
          <a:prstGeom prst="rect">
            <a:avLst/>
          </a:prstGeom>
          <a:noFill/>
          <a:ln>
            <a:noFill/>
          </a:ln>
        </p:spPr>
        <p:txBody>
          <a:bodyPr spcFirstLastPara="1" wrap="square" lIns="45700" tIns="45700" rIns="45700" bIns="45700" anchor="b" anchorCtr="0">
            <a:normAutofit/>
          </a:bodyPr>
          <a:lstStyle>
            <a:lvl1pPr marL="457200" lvl="0" indent="-228600" algn="l">
              <a:lnSpc>
                <a:spcPct val="100000"/>
              </a:lnSpc>
              <a:spcBef>
                <a:spcPts val="1000"/>
              </a:spcBef>
              <a:spcAft>
                <a:spcPts val="0"/>
              </a:spcAft>
              <a:buClr>
                <a:schemeClr val="accent2"/>
              </a:buClr>
              <a:buSzPts val="2400"/>
              <a:buFont typeface="Arial"/>
              <a:buNone/>
              <a:defRPr b="1"/>
            </a:lvl1pPr>
            <a:lvl2pPr marL="914400" lvl="1" indent="-228600" algn="l">
              <a:lnSpc>
                <a:spcPct val="100000"/>
              </a:lnSpc>
              <a:spcBef>
                <a:spcPts val="1000"/>
              </a:spcBef>
              <a:spcAft>
                <a:spcPts val="0"/>
              </a:spcAft>
              <a:buClr>
                <a:schemeClr val="accent2"/>
              </a:buClr>
              <a:buSzPts val="2400"/>
              <a:buFont typeface="Arial"/>
              <a:buNone/>
              <a:defRPr b="1"/>
            </a:lvl2pPr>
            <a:lvl3pPr marL="1371600" lvl="2" indent="-228600" algn="l">
              <a:lnSpc>
                <a:spcPct val="100000"/>
              </a:lnSpc>
              <a:spcBef>
                <a:spcPts val="1000"/>
              </a:spcBef>
              <a:spcAft>
                <a:spcPts val="0"/>
              </a:spcAft>
              <a:buClr>
                <a:schemeClr val="accent2"/>
              </a:buClr>
              <a:buSzPts val="2400"/>
              <a:buFont typeface="Arial"/>
              <a:buNone/>
              <a:defRPr b="1"/>
            </a:lvl3pPr>
            <a:lvl4pPr marL="1828800" lvl="3" indent="-228600" algn="l">
              <a:lnSpc>
                <a:spcPct val="100000"/>
              </a:lnSpc>
              <a:spcBef>
                <a:spcPts val="1000"/>
              </a:spcBef>
              <a:spcAft>
                <a:spcPts val="0"/>
              </a:spcAft>
              <a:buClr>
                <a:schemeClr val="accent2"/>
              </a:buClr>
              <a:buSzPts val="2400"/>
              <a:buFont typeface="Arial"/>
              <a:buNone/>
              <a:defRPr b="1"/>
            </a:lvl4pPr>
            <a:lvl5pPr marL="2286000" lvl="4" indent="-228600" algn="l">
              <a:lnSpc>
                <a:spcPct val="100000"/>
              </a:lnSpc>
              <a:spcBef>
                <a:spcPts val="1000"/>
              </a:spcBef>
              <a:spcAft>
                <a:spcPts val="0"/>
              </a:spcAft>
              <a:buClr>
                <a:schemeClr val="accent2"/>
              </a:buClr>
              <a:buSzPts val="2400"/>
              <a:buFont typeface="Arial"/>
              <a:buNone/>
              <a:defRPr b="1"/>
            </a:lvl5pPr>
            <a:lvl6pPr marL="2743200" lvl="5" indent="-342900" algn="l">
              <a:lnSpc>
                <a:spcPct val="100000"/>
              </a:lnSpc>
              <a:spcBef>
                <a:spcPts val="1000"/>
              </a:spcBef>
              <a:spcAft>
                <a:spcPts val="0"/>
              </a:spcAft>
              <a:buClr>
                <a:schemeClr val="accent2"/>
              </a:buClr>
              <a:buSzPts val="1800"/>
              <a:buChar char="•"/>
              <a:defRPr/>
            </a:lvl6pPr>
            <a:lvl7pPr marL="3200400" lvl="6" indent="-342900" algn="l">
              <a:lnSpc>
                <a:spcPct val="100000"/>
              </a:lnSpc>
              <a:spcBef>
                <a:spcPts val="1000"/>
              </a:spcBef>
              <a:spcAft>
                <a:spcPts val="0"/>
              </a:spcAft>
              <a:buClr>
                <a:schemeClr val="accent2"/>
              </a:buClr>
              <a:buSzPts val="1800"/>
              <a:buChar char="•"/>
              <a:defRPr/>
            </a:lvl7pPr>
            <a:lvl8pPr marL="3657600" lvl="7" indent="-342900" algn="l">
              <a:lnSpc>
                <a:spcPct val="100000"/>
              </a:lnSpc>
              <a:spcBef>
                <a:spcPts val="1000"/>
              </a:spcBef>
              <a:spcAft>
                <a:spcPts val="0"/>
              </a:spcAft>
              <a:buClr>
                <a:schemeClr val="accent2"/>
              </a:buClr>
              <a:buSzPts val="1800"/>
              <a:buChar char="•"/>
              <a:defRPr/>
            </a:lvl8pPr>
            <a:lvl9pPr marL="4114800" lvl="8" indent="-342900" algn="l">
              <a:lnSpc>
                <a:spcPct val="100000"/>
              </a:lnSpc>
              <a:spcBef>
                <a:spcPts val="1000"/>
              </a:spcBef>
              <a:spcAft>
                <a:spcPts val="0"/>
              </a:spcAft>
              <a:buClr>
                <a:schemeClr val="accent2"/>
              </a:buClr>
              <a:buSzPts val="1800"/>
              <a:buChar char="•"/>
              <a:defRPr/>
            </a:lvl9pPr>
          </a:lstStyle>
          <a:p>
            <a:endParaRPr/>
          </a:p>
        </p:txBody>
      </p:sp>
      <p:sp>
        <p:nvSpPr>
          <p:cNvPr id="51" name="Google Shape;51;p13"/>
          <p:cNvSpPr txBox="1">
            <a:spLocks noGrp="1"/>
          </p:cNvSpPr>
          <p:nvPr>
            <p:ph type="body" idx="2"/>
          </p:nvPr>
        </p:nvSpPr>
        <p:spPr>
          <a:xfrm>
            <a:off x="6172200" y="1656000"/>
            <a:ext cx="5445000" cy="540001"/>
          </a:xfrm>
          <a:prstGeom prst="rect">
            <a:avLst/>
          </a:prstGeom>
          <a:noFill/>
          <a:ln>
            <a:noFill/>
          </a:ln>
        </p:spPr>
        <p:txBody>
          <a:bodyPr spcFirstLastPara="1" wrap="square" lIns="45700" tIns="45700" rIns="45700" bIns="45700" anchor="b" anchorCtr="0">
            <a:normAutofit/>
          </a:bodyPr>
          <a:lstStyle>
            <a:lvl1pPr marL="457200" lvl="0" indent="-342900" algn="l">
              <a:lnSpc>
                <a:spcPct val="100000"/>
              </a:lnSpc>
              <a:spcBef>
                <a:spcPts val="1000"/>
              </a:spcBef>
              <a:spcAft>
                <a:spcPts val="0"/>
              </a:spcAft>
              <a:buClr>
                <a:schemeClr val="accent2"/>
              </a:buClr>
              <a:buSzPts val="1800"/>
              <a:buChar char="•"/>
              <a:defRPr/>
            </a:lvl1pPr>
            <a:lvl2pPr marL="914400" lvl="1" indent="-342900" algn="l">
              <a:lnSpc>
                <a:spcPct val="100000"/>
              </a:lnSpc>
              <a:spcBef>
                <a:spcPts val="1000"/>
              </a:spcBef>
              <a:spcAft>
                <a:spcPts val="0"/>
              </a:spcAft>
              <a:buClr>
                <a:schemeClr val="accent2"/>
              </a:buClr>
              <a:buSzPts val="1800"/>
              <a:buChar char="•"/>
              <a:defRPr/>
            </a:lvl2pPr>
            <a:lvl3pPr marL="1371600" lvl="2" indent="-342900" algn="l">
              <a:lnSpc>
                <a:spcPct val="100000"/>
              </a:lnSpc>
              <a:spcBef>
                <a:spcPts val="1000"/>
              </a:spcBef>
              <a:spcAft>
                <a:spcPts val="0"/>
              </a:spcAft>
              <a:buClr>
                <a:schemeClr val="accent2"/>
              </a:buClr>
              <a:buSzPts val="1800"/>
              <a:buChar char="•"/>
              <a:defRPr/>
            </a:lvl3pPr>
            <a:lvl4pPr marL="1828800" lvl="3" indent="-342900" algn="l">
              <a:lnSpc>
                <a:spcPct val="100000"/>
              </a:lnSpc>
              <a:spcBef>
                <a:spcPts val="1000"/>
              </a:spcBef>
              <a:spcAft>
                <a:spcPts val="0"/>
              </a:spcAft>
              <a:buClr>
                <a:schemeClr val="accent2"/>
              </a:buClr>
              <a:buSzPts val="1800"/>
              <a:buChar char="•"/>
              <a:defRPr/>
            </a:lvl4pPr>
            <a:lvl5pPr marL="2286000" lvl="4" indent="-342900" algn="l">
              <a:lnSpc>
                <a:spcPct val="100000"/>
              </a:lnSpc>
              <a:spcBef>
                <a:spcPts val="1000"/>
              </a:spcBef>
              <a:spcAft>
                <a:spcPts val="0"/>
              </a:spcAft>
              <a:buClr>
                <a:schemeClr val="accent2"/>
              </a:buClr>
              <a:buSzPts val="1800"/>
              <a:buChar char="•"/>
              <a:defRPr/>
            </a:lvl5pPr>
            <a:lvl6pPr marL="2743200" lvl="5" indent="-342900" algn="l">
              <a:lnSpc>
                <a:spcPct val="100000"/>
              </a:lnSpc>
              <a:spcBef>
                <a:spcPts val="1000"/>
              </a:spcBef>
              <a:spcAft>
                <a:spcPts val="0"/>
              </a:spcAft>
              <a:buClr>
                <a:schemeClr val="accent2"/>
              </a:buClr>
              <a:buSzPts val="1800"/>
              <a:buChar char="•"/>
              <a:defRPr/>
            </a:lvl6pPr>
            <a:lvl7pPr marL="3200400" lvl="6" indent="-342900" algn="l">
              <a:lnSpc>
                <a:spcPct val="100000"/>
              </a:lnSpc>
              <a:spcBef>
                <a:spcPts val="1000"/>
              </a:spcBef>
              <a:spcAft>
                <a:spcPts val="0"/>
              </a:spcAft>
              <a:buClr>
                <a:schemeClr val="accent2"/>
              </a:buClr>
              <a:buSzPts val="1800"/>
              <a:buChar char="•"/>
              <a:defRPr/>
            </a:lvl7pPr>
            <a:lvl8pPr marL="3657600" lvl="7" indent="-342900" algn="l">
              <a:lnSpc>
                <a:spcPct val="100000"/>
              </a:lnSpc>
              <a:spcBef>
                <a:spcPts val="1000"/>
              </a:spcBef>
              <a:spcAft>
                <a:spcPts val="0"/>
              </a:spcAft>
              <a:buClr>
                <a:schemeClr val="accent2"/>
              </a:buClr>
              <a:buSzPts val="1800"/>
              <a:buChar char="•"/>
              <a:defRPr/>
            </a:lvl8pPr>
            <a:lvl9pPr marL="4114800" lvl="8" indent="-342900" algn="l">
              <a:lnSpc>
                <a:spcPct val="100000"/>
              </a:lnSpc>
              <a:spcBef>
                <a:spcPts val="1000"/>
              </a:spcBef>
              <a:spcAft>
                <a:spcPts val="0"/>
              </a:spcAft>
              <a:buClr>
                <a:schemeClr val="accent2"/>
              </a:buClr>
              <a:buSzPts val="1800"/>
              <a:buChar char="•"/>
              <a:defRPr/>
            </a:lvl9pPr>
          </a:lstStyle>
          <a:p>
            <a:endParaRPr/>
          </a:p>
        </p:txBody>
      </p:sp>
      <p:sp>
        <p:nvSpPr>
          <p:cNvPr id="52" name="Google Shape;52;p13"/>
          <p:cNvSpPr txBox="1">
            <a:spLocks noGrp="1"/>
          </p:cNvSpPr>
          <p:nvPr>
            <p:ph type="sldNum" idx="12"/>
          </p:nvPr>
        </p:nvSpPr>
        <p:spPr>
          <a:xfrm>
            <a:off x="576000" y="6466227"/>
            <a:ext cx="153963" cy="135546"/>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sp>
        <p:nvSpPr>
          <p:cNvPr id="53" name="Google Shape;53;p13"/>
          <p:cNvSpPr txBox="1">
            <a:spLocks noGrp="1"/>
          </p:cNvSpPr>
          <p:nvPr>
            <p:ph type="title"/>
          </p:nvPr>
        </p:nvSpPr>
        <p:spPr>
          <a:xfrm>
            <a:off x="576000" y="207036"/>
            <a:ext cx="11041200" cy="1152001"/>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Blank">
  <p:cSld name="Blank">
    <p:spTree>
      <p:nvGrpSpPr>
        <p:cNvPr id="1" name="Shape 54"/>
        <p:cNvGrpSpPr/>
        <p:nvPr/>
      </p:nvGrpSpPr>
      <p:grpSpPr>
        <a:xfrm>
          <a:off x="0" y="0"/>
          <a:ext cx="0" cy="0"/>
          <a:chOff x="0" y="0"/>
          <a:chExt cx="0" cy="0"/>
        </a:xfrm>
      </p:grpSpPr>
      <p:sp>
        <p:nvSpPr>
          <p:cNvPr id="55" name="Google Shape;55;p14"/>
          <p:cNvSpPr/>
          <p:nvPr/>
        </p:nvSpPr>
        <p:spPr>
          <a:xfrm>
            <a:off x="0" y="6210000"/>
            <a:ext cx="12192000" cy="648001"/>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56" name="Google Shape;56;p14" descr="Afbeelding 7"/>
          <p:cNvPicPr preferRelativeResize="0"/>
          <p:nvPr/>
        </p:nvPicPr>
        <p:blipFill rotWithShape="1">
          <a:blip r:embed="rId2">
            <a:alphaModFix/>
          </a:blip>
          <a:srcRect/>
          <a:stretch/>
        </p:blipFill>
        <p:spPr>
          <a:xfrm>
            <a:off x="11041199" y="6353998"/>
            <a:ext cx="1008306" cy="360001"/>
          </a:xfrm>
          <a:prstGeom prst="rect">
            <a:avLst/>
          </a:prstGeom>
          <a:noFill/>
          <a:ln>
            <a:noFill/>
          </a:ln>
        </p:spPr>
      </p:pic>
      <p:sp>
        <p:nvSpPr>
          <p:cNvPr id="57" name="Google Shape;57;p14"/>
          <p:cNvSpPr txBox="1">
            <a:spLocks noGrp="1"/>
          </p:cNvSpPr>
          <p:nvPr>
            <p:ph type="sldNum" idx="12"/>
          </p:nvPr>
        </p:nvSpPr>
        <p:spPr>
          <a:xfrm>
            <a:off x="576000" y="6466227"/>
            <a:ext cx="153963" cy="135546"/>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Section Header_Finish">
  <p:cSld name="Section Header_Finish">
    <p:spTree>
      <p:nvGrpSpPr>
        <p:cNvPr id="1" name="Shape 58"/>
        <p:cNvGrpSpPr/>
        <p:nvPr/>
      </p:nvGrpSpPr>
      <p:grpSpPr>
        <a:xfrm>
          <a:off x="0" y="0"/>
          <a:ext cx="0" cy="0"/>
          <a:chOff x="0" y="0"/>
          <a:chExt cx="0" cy="0"/>
        </a:xfrm>
      </p:grpSpPr>
      <p:sp>
        <p:nvSpPr>
          <p:cNvPr id="59" name="Google Shape;59;p15"/>
          <p:cNvSpPr/>
          <p:nvPr/>
        </p:nvSpPr>
        <p:spPr>
          <a:xfrm>
            <a:off x="0" y="6210000"/>
            <a:ext cx="12192000" cy="648001"/>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60" name="Google Shape;60;p15" descr="Afbeelding 7"/>
          <p:cNvPicPr preferRelativeResize="0"/>
          <p:nvPr/>
        </p:nvPicPr>
        <p:blipFill rotWithShape="1">
          <a:blip r:embed="rId2">
            <a:alphaModFix/>
          </a:blip>
          <a:srcRect/>
          <a:stretch/>
        </p:blipFill>
        <p:spPr>
          <a:xfrm>
            <a:off x="11041199" y="6353998"/>
            <a:ext cx="1008306" cy="360001"/>
          </a:xfrm>
          <a:prstGeom prst="rect">
            <a:avLst/>
          </a:prstGeom>
          <a:noFill/>
          <a:ln>
            <a:noFill/>
          </a:ln>
        </p:spPr>
      </p:pic>
      <p:sp>
        <p:nvSpPr>
          <p:cNvPr id="61" name="Google Shape;61;p15"/>
          <p:cNvSpPr/>
          <p:nvPr/>
        </p:nvSpPr>
        <p:spPr>
          <a:xfrm>
            <a:off x="0" y="0"/>
            <a:ext cx="12193200" cy="6209997"/>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sp>
        <p:nvSpPr>
          <p:cNvPr id="62" name="Google Shape;62;p15"/>
          <p:cNvSpPr txBox="1">
            <a:spLocks noGrp="1"/>
          </p:cNvSpPr>
          <p:nvPr>
            <p:ph type="title"/>
          </p:nvPr>
        </p:nvSpPr>
        <p:spPr>
          <a:xfrm>
            <a:off x="579119" y="510987"/>
            <a:ext cx="11039794" cy="5184425"/>
          </a:xfrm>
          <a:prstGeom prst="rect">
            <a:avLst/>
          </a:prstGeom>
          <a:noFill/>
          <a:ln>
            <a:noFill/>
          </a:ln>
        </p:spPr>
        <p:txBody>
          <a:bodyPr spcFirstLastPara="1" wrap="square" lIns="0" tIns="0" rIns="0" bIns="0" anchor="ctr" anchorCtr="0">
            <a:normAutofit/>
          </a:bodyPr>
          <a:lstStyle>
            <a:lvl1pPr lvl="0" algn="ctr">
              <a:lnSpc>
                <a:spcPct val="100000"/>
              </a:lnSpc>
              <a:spcBef>
                <a:spcPts val="0"/>
              </a:spcBef>
              <a:spcAft>
                <a:spcPts val="0"/>
              </a:spcAft>
              <a:buClr>
                <a:srgbClr val="FFFFFF"/>
              </a:buClr>
              <a:buSzPts val="6000"/>
              <a:buFont typeface="Arial"/>
              <a:buNone/>
              <a:defRPr sz="6000">
                <a:solidFill>
                  <a:srgbClr val="FFFFFF"/>
                </a:solidFill>
              </a:defRPr>
            </a:lvl1pPr>
            <a:lvl2pPr lvl="1" algn="l">
              <a:lnSpc>
                <a:spcPct val="100000"/>
              </a:lnSpc>
              <a:spcBef>
                <a:spcPts val="0"/>
              </a:spcBef>
              <a:spcAft>
                <a:spcPts val="0"/>
              </a:spcAft>
              <a:buClr>
                <a:schemeClr val="accent1"/>
              </a:buClr>
              <a:buSzPts val="1800"/>
              <a:buNone/>
              <a:defRPr/>
            </a:lvl2pPr>
            <a:lvl3pPr lvl="2" algn="l">
              <a:lnSpc>
                <a:spcPct val="100000"/>
              </a:lnSpc>
              <a:spcBef>
                <a:spcPts val="0"/>
              </a:spcBef>
              <a:spcAft>
                <a:spcPts val="0"/>
              </a:spcAft>
              <a:buClr>
                <a:schemeClr val="accent1"/>
              </a:buClr>
              <a:buSzPts val="1800"/>
              <a:buNone/>
              <a:defRPr/>
            </a:lvl3pPr>
            <a:lvl4pPr lvl="3" algn="l">
              <a:lnSpc>
                <a:spcPct val="100000"/>
              </a:lnSpc>
              <a:spcBef>
                <a:spcPts val="0"/>
              </a:spcBef>
              <a:spcAft>
                <a:spcPts val="0"/>
              </a:spcAft>
              <a:buClr>
                <a:schemeClr val="accent1"/>
              </a:buClr>
              <a:buSzPts val="1800"/>
              <a:buNone/>
              <a:defRPr/>
            </a:lvl4pPr>
            <a:lvl5pPr lvl="4" algn="l">
              <a:lnSpc>
                <a:spcPct val="100000"/>
              </a:lnSpc>
              <a:spcBef>
                <a:spcPts val="0"/>
              </a:spcBef>
              <a:spcAft>
                <a:spcPts val="0"/>
              </a:spcAft>
              <a:buClr>
                <a:schemeClr val="accent1"/>
              </a:buClr>
              <a:buSzPts val="1800"/>
              <a:buNone/>
              <a:defRPr/>
            </a:lvl5pPr>
            <a:lvl6pPr lvl="5" algn="l">
              <a:lnSpc>
                <a:spcPct val="100000"/>
              </a:lnSpc>
              <a:spcBef>
                <a:spcPts val="0"/>
              </a:spcBef>
              <a:spcAft>
                <a:spcPts val="0"/>
              </a:spcAft>
              <a:buClr>
                <a:schemeClr val="accent1"/>
              </a:buClr>
              <a:buSzPts val="1800"/>
              <a:buNone/>
              <a:defRPr/>
            </a:lvl6pPr>
            <a:lvl7pPr lvl="6" algn="l">
              <a:lnSpc>
                <a:spcPct val="100000"/>
              </a:lnSpc>
              <a:spcBef>
                <a:spcPts val="0"/>
              </a:spcBef>
              <a:spcAft>
                <a:spcPts val="0"/>
              </a:spcAft>
              <a:buClr>
                <a:schemeClr val="accent1"/>
              </a:buClr>
              <a:buSzPts val="1800"/>
              <a:buNone/>
              <a:defRPr/>
            </a:lvl7pPr>
            <a:lvl8pPr lvl="7" algn="l">
              <a:lnSpc>
                <a:spcPct val="100000"/>
              </a:lnSpc>
              <a:spcBef>
                <a:spcPts val="0"/>
              </a:spcBef>
              <a:spcAft>
                <a:spcPts val="0"/>
              </a:spcAft>
              <a:buClr>
                <a:schemeClr val="accent1"/>
              </a:buClr>
              <a:buSzPts val="1800"/>
              <a:buNone/>
              <a:defRPr/>
            </a:lvl8pPr>
            <a:lvl9pPr lvl="8" algn="l">
              <a:lnSpc>
                <a:spcPct val="100000"/>
              </a:lnSpc>
              <a:spcBef>
                <a:spcPts val="0"/>
              </a:spcBef>
              <a:spcAft>
                <a:spcPts val="0"/>
              </a:spcAft>
              <a:buClr>
                <a:schemeClr val="accent1"/>
              </a:buClr>
              <a:buSzPts val="1800"/>
              <a:buNone/>
              <a:defRPr/>
            </a:lvl9pPr>
          </a:lstStyle>
          <a:p>
            <a:endParaRPr/>
          </a:p>
        </p:txBody>
      </p:sp>
      <p:sp>
        <p:nvSpPr>
          <p:cNvPr id="63" name="Google Shape;63;p15"/>
          <p:cNvSpPr txBox="1">
            <a:spLocks noGrp="1"/>
          </p:cNvSpPr>
          <p:nvPr>
            <p:ph type="sldNum" idx="12"/>
          </p:nvPr>
        </p:nvSpPr>
        <p:spPr>
          <a:xfrm>
            <a:off x="576000" y="6466227"/>
            <a:ext cx="153963" cy="135546"/>
          </a:xfrm>
          <a:prstGeom prst="rect">
            <a:avLst/>
          </a:prstGeom>
          <a:noFill/>
          <a:ln>
            <a:noFill/>
          </a:ln>
        </p:spPr>
        <p:txBody>
          <a:bodyPr spcFirstLastPara="1" wrap="square" lIns="0" tIns="0" rIns="0" bIns="0" anchor="ctr" anchorCtr="0">
            <a:spAutoFit/>
          </a:bodyPr>
          <a:lstStyle>
            <a:lvl1pPr marL="0" lvl="0" indent="0" algn="l">
              <a:lnSpc>
                <a:spcPct val="100000"/>
              </a:lnSpc>
              <a:spcBef>
                <a:spcPts val="0"/>
              </a:spcBef>
              <a:spcAft>
                <a:spcPts val="0"/>
              </a:spcAft>
              <a:buClr>
                <a:srgbClr val="FFFFFF"/>
              </a:buClr>
              <a:buSzPts val="1000"/>
              <a:buFont typeface="Arial"/>
              <a:buNone/>
              <a:defRPr sz="1000">
                <a:solidFill>
                  <a:srgbClr val="FFFFFF"/>
                </a:solidFill>
              </a:defRPr>
            </a:lvl1pPr>
            <a:lvl2pPr marL="0" lvl="1" indent="0" algn="l">
              <a:lnSpc>
                <a:spcPct val="100000"/>
              </a:lnSpc>
              <a:spcBef>
                <a:spcPts val="0"/>
              </a:spcBef>
              <a:spcAft>
                <a:spcPts val="0"/>
              </a:spcAft>
              <a:buClr>
                <a:srgbClr val="FFFFFF"/>
              </a:buClr>
              <a:buSzPts val="1000"/>
              <a:buFont typeface="Arial"/>
              <a:buNone/>
              <a:defRPr sz="1000">
                <a:solidFill>
                  <a:srgbClr val="FFFFFF"/>
                </a:solidFill>
              </a:defRPr>
            </a:lvl2pPr>
            <a:lvl3pPr marL="0" lvl="2" indent="0" algn="l">
              <a:lnSpc>
                <a:spcPct val="100000"/>
              </a:lnSpc>
              <a:spcBef>
                <a:spcPts val="0"/>
              </a:spcBef>
              <a:spcAft>
                <a:spcPts val="0"/>
              </a:spcAft>
              <a:buClr>
                <a:srgbClr val="FFFFFF"/>
              </a:buClr>
              <a:buSzPts val="1000"/>
              <a:buFont typeface="Arial"/>
              <a:buNone/>
              <a:defRPr sz="1000">
                <a:solidFill>
                  <a:srgbClr val="FFFFFF"/>
                </a:solidFill>
              </a:defRPr>
            </a:lvl3pPr>
            <a:lvl4pPr marL="0" lvl="3" indent="0" algn="l">
              <a:lnSpc>
                <a:spcPct val="100000"/>
              </a:lnSpc>
              <a:spcBef>
                <a:spcPts val="0"/>
              </a:spcBef>
              <a:spcAft>
                <a:spcPts val="0"/>
              </a:spcAft>
              <a:buClr>
                <a:srgbClr val="FFFFFF"/>
              </a:buClr>
              <a:buSzPts val="1000"/>
              <a:buFont typeface="Arial"/>
              <a:buNone/>
              <a:defRPr sz="1000">
                <a:solidFill>
                  <a:srgbClr val="FFFFFF"/>
                </a:solidFill>
              </a:defRPr>
            </a:lvl4pPr>
            <a:lvl5pPr marL="0" lvl="4" indent="0" algn="l">
              <a:lnSpc>
                <a:spcPct val="100000"/>
              </a:lnSpc>
              <a:spcBef>
                <a:spcPts val="0"/>
              </a:spcBef>
              <a:spcAft>
                <a:spcPts val="0"/>
              </a:spcAft>
              <a:buClr>
                <a:srgbClr val="FFFFFF"/>
              </a:buClr>
              <a:buSzPts val="1000"/>
              <a:buFont typeface="Arial"/>
              <a:buNone/>
              <a:defRPr sz="1000">
                <a:solidFill>
                  <a:srgbClr val="FFFFFF"/>
                </a:solidFill>
              </a:defRPr>
            </a:lvl5pPr>
            <a:lvl6pPr marL="0" lvl="5" indent="0" algn="l">
              <a:lnSpc>
                <a:spcPct val="100000"/>
              </a:lnSpc>
              <a:spcBef>
                <a:spcPts val="0"/>
              </a:spcBef>
              <a:spcAft>
                <a:spcPts val="0"/>
              </a:spcAft>
              <a:buClr>
                <a:srgbClr val="FFFFFF"/>
              </a:buClr>
              <a:buSzPts val="1000"/>
              <a:buFont typeface="Arial"/>
              <a:buNone/>
              <a:defRPr sz="1000">
                <a:solidFill>
                  <a:srgbClr val="FFFFFF"/>
                </a:solidFill>
              </a:defRPr>
            </a:lvl6pPr>
            <a:lvl7pPr marL="0" lvl="6" indent="0" algn="l">
              <a:lnSpc>
                <a:spcPct val="100000"/>
              </a:lnSpc>
              <a:spcBef>
                <a:spcPts val="0"/>
              </a:spcBef>
              <a:spcAft>
                <a:spcPts val="0"/>
              </a:spcAft>
              <a:buClr>
                <a:srgbClr val="FFFFFF"/>
              </a:buClr>
              <a:buSzPts val="1000"/>
              <a:buFont typeface="Arial"/>
              <a:buNone/>
              <a:defRPr sz="1000">
                <a:solidFill>
                  <a:srgbClr val="FFFFFF"/>
                </a:solidFill>
              </a:defRPr>
            </a:lvl7pPr>
            <a:lvl8pPr marL="0" lvl="7" indent="0" algn="l">
              <a:lnSpc>
                <a:spcPct val="100000"/>
              </a:lnSpc>
              <a:spcBef>
                <a:spcPts val="0"/>
              </a:spcBef>
              <a:spcAft>
                <a:spcPts val="0"/>
              </a:spcAft>
              <a:buClr>
                <a:srgbClr val="FFFFFF"/>
              </a:buClr>
              <a:buSzPts val="1000"/>
              <a:buFont typeface="Arial"/>
              <a:buNone/>
              <a:defRPr sz="1000">
                <a:solidFill>
                  <a:srgbClr val="FFFFFF"/>
                </a:solidFill>
              </a:defRPr>
            </a:lvl8pPr>
            <a:lvl9pPr marL="0" lvl="8" indent="0" algn="l">
              <a:lnSpc>
                <a:spcPct val="100000"/>
              </a:lnSpc>
              <a:spcBef>
                <a:spcPts val="0"/>
              </a:spcBef>
              <a:spcAft>
                <a:spcPts val="0"/>
              </a:spcAft>
              <a:buClr>
                <a:srgbClr val="FFFFFF"/>
              </a:buClr>
              <a:buSzPts val="1000"/>
              <a:buFont typeface="Arial"/>
              <a:buNone/>
              <a:defRPr sz="1000">
                <a:solidFill>
                  <a:srgbClr val="FFFFFF"/>
                </a:solidFil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6"/>
          <p:cNvSpPr/>
          <p:nvPr/>
        </p:nvSpPr>
        <p:spPr>
          <a:xfrm>
            <a:off x="0" y="6210000"/>
            <a:ext cx="12192000" cy="648001"/>
          </a:xfrm>
          <a:prstGeom prst="rect">
            <a:avLst/>
          </a:prstGeom>
          <a:solidFill>
            <a:schemeClr val="accent1"/>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Arial"/>
              <a:ea typeface="Arial"/>
              <a:cs typeface="Arial"/>
              <a:sym typeface="Arial"/>
            </a:endParaRPr>
          </a:p>
        </p:txBody>
      </p:sp>
      <p:pic>
        <p:nvPicPr>
          <p:cNvPr id="7" name="Google Shape;7;p6" descr="Afbeelding 7"/>
          <p:cNvPicPr preferRelativeResize="0"/>
          <p:nvPr/>
        </p:nvPicPr>
        <p:blipFill rotWithShape="1">
          <a:blip r:embed="rId14">
            <a:alphaModFix/>
          </a:blip>
          <a:srcRect/>
          <a:stretch/>
        </p:blipFill>
        <p:spPr>
          <a:xfrm>
            <a:off x="11041199" y="6353998"/>
            <a:ext cx="1008306" cy="360001"/>
          </a:xfrm>
          <a:prstGeom prst="rect">
            <a:avLst/>
          </a:prstGeom>
          <a:noFill/>
          <a:ln>
            <a:noFill/>
          </a:ln>
        </p:spPr>
      </p:pic>
      <p:sp>
        <p:nvSpPr>
          <p:cNvPr id="8" name="Google Shape;8;p6"/>
          <p:cNvSpPr txBox="1">
            <a:spLocks noGrp="1"/>
          </p:cNvSpPr>
          <p:nvPr>
            <p:ph type="body" idx="1"/>
          </p:nvPr>
        </p:nvSpPr>
        <p:spPr>
          <a:xfrm>
            <a:off x="576000" y="1656000"/>
            <a:ext cx="11041200" cy="4464001"/>
          </a:xfrm>
          <a:prstGeom prst="rect">
            <a:avLst/>
          </a:prstGeom>
          <a:noFill/>
          <a:ln>
            <a:noFill/>
          </a:ln>
        </p:spPr>
        <p:txBody>
          <a:bodyPr spcFirstLastPara="1" wrap="square" lIns="45700" tIns="45700" rIns="45700" bIns="45700" anchor="t" anchorCtr="0">
            <a:normAutofit/>
          </a:bodyPr>
          <a:lstStyle>
            <a:lvl1pPr marL="457200" marR="0" lvl="0" indent="-381000" algn="l" rtl="0">
              <a:lnSpc>
                <a:spcPct val="100000"/>
              </a:lnSpc>
              <a:spcBef>
                <a:spcPts val="1000"/>
              </a:spcBef>
              <a:spcAft>
                <a:spcPts val="0"/>
              </a:spcAft>
              <a:buClr>
                <a:schemeClr val="accent2"/>
              </a:buClr>
              <a:buSzPts val="2400"/>
              <a:buFont typeface="Arial"/>
              <a:buChar char="•"/>
              <a:defRPr sz="2400" b="0" i="0" u="none" strike="noStrike" cap="none">
                <a:solidFill>
                  <a:schemeClr val="accent2"/>
                </a:solidFill>
                <a:latin typeface="Arial"/>
                <a:ea typeface="Arial"/>
                <a:cs typeface="Arial"/>
                <a:sym typeface="Arial"/>
              </a:defRPr>
            </a:lvl1pPr>
            <a:lvl2pPr marL="914400" marR="0" lvl="1" indent="-381000" algn="l" rtl="0">
              <a:lnSpc>
                <a:spcPct val="100000"/>
              </a:lnSpc>
              <a:spcBef>
                <a:spcPts val="1000"/>
              </a:spcBef>
              <a:spcAft>
                <a:spcPts val="0"/>
              </a:spcAft>
              <a:buClr>
                <a:schemeClr val="accent2"/>
              </a:buClr>
              <a:buSzPts val="2400"/>
              <a:buFont typeface="Arial"/>
              <a:buChar char="•"/>
              <a:defRPr sz="2400" b="0" i="0" u="none" strike="noStrike" cap="none">
                <a:solidFill>
                  <a:schemeClr val="accent2"/>
                </a:solidFill>
                <a:latin typeface="Arial"/>
                <a:ea typeface="Arial"/>
                <a:cs typeface="Arial"/>
                <a:sym typeface="Arial"/>
              </a:defRPr>
            </a:lvl2pPr>
            <a:lvl3pPr marL="1371600" marR="0" lvl="2" indent="-381000" algn="l" rtl="0">
              <a:lnSpc>
                <a:spcPct val="100000"/>
              </a:lnSpc>
              <a:spcBef>
                <a:spcPts val="1000"/>
              </a:spcBef>
              <a:spcAft>
                <a:spcPts val="0"/>
              </a:spcAft>
              <a:buClr>
                <a:schemeClr val="accent2"/>
              </a:buClr>
              <a:buSzPts val="2400"/>
              <a:buFont typeface="Arial"/>
              <a:buChar char="•"/>
              <a:defRPr sz="2400" b="0" i="0" u="none" strike="noStrike" cap="none">
                <a:solidFill>
                  <a:schemeClr val="accent2"/>
                </a:solidFill>
                <a:latin typeface="Arial"/>
                <a:ea typeface="Arial"/>
                <a:cs typeface="Arial"/>
                <a:sym typeface="Arial"/>
              </a:defRPr>
            </a:lvl3pPr>
            <a:lvl4pPr marL="1828800" marR="0" lvl="3" indent="-381000" algn="l" rtl="0">
              <a:lnSpc>
                <a:spcPct val="100000"/>
              </a:lnSpc>
              <a:spcBef>
                <a:spcPts val="1000"/>
              </a:spcBef>
              <a:spcAft>
                <a:spcPts val="0"/>
              </a:spcAft>
              <a:buClr>
                <a:schemeClr val="accent2"/>
              </a:buClr>
              <a:buSzPts val="2400"/>
              <a:buFont typeface="Arial"/>
              <a:buChar char="•"/>
              <a:defRPr sz="2400" b="0" i="0" u="none" strike="noStrike" cap="none">
                <a:solidFill>
                  <a:schemeClr val="accent2"/>
                </a:solidFill>
                <a:latin typeface="Arial"/>
                <a:ea typeface="Arial"/>
                <a:cs typeface="Arial"/>
                <a:sym typeface="Arial"/>
              </a:defRPr>
            </a:lvl4pPr>
            <a:lvl5pPr marL="2286000" marR="0" lvl="4" indent="-381000" algn="l" rtl="0">
              <a:lnSpc>
                <a:spcPct val="100000"/>
              </a:lnSpc>
              <a:spcBef>
                <a:spcPts val="1000"/>
              </a:spcBef>
              <a:spcAft>
                <a:spcPts val="0"/>
              </a:spcAft>
              <a:buClr>
                <a:schemeClr val="accent2"/>
              </a:buClr>
              <a:buSzPts val="2400"/>
              <a:buFont typeface="Arial"/>
              <a:buChar char="•"/>
              <a:defRPr sz="2400" b="0" i="0" u="none" strike="noStrike" cap="none">
                <a:solidFill>
                  <a:schemeClr val="accent2"/>
                </a:solidFill>
                <a:latin typeface="Arial"/>
                <a:ea typeface="Arial"/>
                <a:cs typeface="Arial"/>
                <a:sym typeface="Arial"/>
              </a:defRPr>
            </a:lvl5pPr>
            <a:lvl6pPr marL="2743200" marR="0" lvl="5" indent="-381000" algn="l" rtl="0">
              <a:lnSpc>
                <a:spcPct val="100000"/>
              </a:lnSpc>
              <a:spcBef>
                <a:spcPts val="1000"/>
              </a:spcBef>
              <a:spcAft>
                <a:spcPts val="0"/>
              </a:spcAft>
              <a:buClr>
                <a:schemeClr val="accent2"/>
              </a:buClr>
              <a:buSzPts val="2400"/>
              <a:buFont typeface="Arial"/>
              <a:buChar char="•"/>
              <a:defRPr sz="2400" b="0" i="0" u="none" strike="noStrike" cap="none">
                <a:solidFill>
                  <a:schemeClr val="accent2"/>
                </a:solidFill>
                <a:latin typeface="Arial"/>
                <a:ea typeface="Arial"/>
                <a:cs typeface="Arial"/>
                <a:sym typeface="Arial"/>
              </a:defRPr>
            </a:lvl6pPr>
            <a:lvl7pPr marL="3200400" marR="0" lvl="6" indent="-381000" algn="l" rtl="0">
              <a:lnSpc>
                <a:spcPct val="100000"/>
              </a:lnSpc>
              <a:spcBef>
                <a:spcPts val="1000"/>
              </a:spcBef>
              <a:spcAft>
                <a:spcPts val="0"/>
              </a:spcAft>
              <a:buClr>
                <a:schemeClr val="accent2"/>
              </a:buClr>
              <a:buSzPts val="2400"/>
              <a:buFont typeface="Arial"/>
              <a:buChar char="•"/>
              <a:defRPr sz="2400" b="0" i="0" u="none" strike="noStrike" cap="none">
                <a:solidFill>
                  <a:schemeClr val="accent2"/>
                </a:solidFill>
                <a:latin typeface="Arial"/>
                <a:ea typeface="Arial"/>
                <a:cs typeface="Arial"/>
                <a:sym typeface="Arial"/>
              </a:defRPr>
            </a:lvl7pPr>
            <a:lvl8pPr marL="3657600" marR="0" lvl="7" indent="-381000" algn="l" rtl="0">
              <a:lnSpc>
                <a:spcPct val="100000"/>
              </a:lnSpc>
              <a:spcBef>
                <a:spcPts val="1000"/>
              </a:spcBef>
              <a:spcAft>
                <a:spcPts val="0"/>
              </a:spcAft>
              <a:buClr>
                <a:schemeClr val="accent2"/>
              </a:buClr>
              <a:buSzPts val="2400"/>
              <a:buFont typeface="Arial"/>
              <a:buChar char="•"/>
              <a:defRPr sz="2400" b="0" i="0" u="none" strike="noStrike" cap="none">
                <a:solidFill>
                  <a:schemeClr val="accent2"/>
                </a:solidFill>
                <a:latin typeface="Arial"/>
                <a:ea typeface="Arial"/>
                <a:cs typeface="Arial"/>
                <a:sym typeface="Arial"/>
              </a:defRPr>
            </a:lvl8pPr>
            <a:lvl9pPr marL="4114800" marR="0" lvl="8" indent="-381000" algn="l" rtl="0">
              <a:lnSpc>
                <a:spcPct val="100000"/>
              </a:lnSpc>
              <a:spcBef>
                <a:spcPts val="1000"/>
              </a:spcBef>
              <a:spcAft>
                <a:spcPts val="0"/>
              </a:spcAft>
              <a:buClr>
                <a:schemeClr val="accent2"/>
              </a:buClr>
              <a:buSzPts val="2400"/>
              <a:buFont typeface="Arial"/>
              <a:buChar char="•"/>
              <a:defRPr sz="2400" b="0" i="0" u="none" strike="noStrike" cap="none">
                <a:solidFill>
                  <a:schemeClr val="accent2"/>
                </a:solidFill>
                <a:latin typeface="Arial"/>
                <a:ea typeface="Arial"/>
                <a:cs typeface="Arial"/>
                <a:sym typeface="Arial"/>
              </a:defRPr>
            </a:lvl9pPr>
          </a:lstStyle>
          <a:p>
            <a:endParaRPr/>
          </a:p>
        </p:txBody>
      </p:sp>
      <p:sp>
        <p:nvSpPr>
          <p:cNvPr id="9" name="Google Shape;9;p6"/>
          <p:cNvSpPr txBox="1">
            <a:spLocks noGrp="1"/>
          </p:cNvSpPr>
          <p:nvPr>
            <p:ph type="sldNum" idx="12"/>
          </p:nvPr>
        </p:nvSpPr>
        <p:spPr>
          <a:xfrm>
            <a:off x="576000" y="6466227"/>
            <a:ext cx="153963" cy="135546"/>
          </a:xfrm>
          <a:prstGeom prst="rect">
            <a:avLst/>
          </a:prstGeom>
          <a:noFill/>
          <a:ln>
            <a:noFill/>
          </a:ln>
        </p:spPr>
        <p:txBody>
          <a:bodyPr spcFirstLastPara="1" wrap="square" lIns="0" tIns="0" rIns="0" bIns="0" anchor="ctr" anchorCtr="0">
            <a:spAutoFit/>
          </a:bodyPr>
          <a:lstStyle>
            <a:lvl1pPr marL="0" marR="0" lvl="0" indent="0" algn="l" rtl="0">
              <a:lnSpc>
                <a:spcPct val="100000"/>
              </a:lnSpc>
              <a:spcBef>
                <a:spcPts val="0"/>
              </a:spcBef>
              <a:spcAft>
                <a:spcPts val="0"/>
              </a:spcAft>
              <a:buClr>
                <a:srgbClr val="FFFFFF"/>
              </a:buClr>
              <a:buSzPts val="1000"/>
              <a:buFont typeface="Arial"/>
              <a:buNone/>
              <a:defRPr sz="1000" b="0" i="0" u="none" strike="noStrike" cap="none">
                <a:solidFill>
                  <a:srgbClr val="FFFFFF"/>
                </a:solidFill>
                <a:latin typeface="Arial"/>
                <a:ea typeface="Arial"/>
                <a:cs typeface="Arial"/>
                <a:sym typeface="Arial"/>
              </a:defRPr>
            </a:lvl1pPr>
            <a:lvl2pPr marL="0" marR="0" lvl="1" indent="0" algn="l" rtl="0">
              <a:lnSpc>
                <a:spcPct val="100000"/>
              </a:lnSpc>
              <a:spcBef>
                <a:spcPts val="0"/>
              </a:spcBef>
              <a:spcAft>
                <a:spcPts val="0"/>
              </a:spcAft>
              <a:buClr>
                <a:srgbClr val="FFFFFF"/>
              </a:buClr>
              <a:buSzPts val="1000"/>
              <a:buFont typeface="Arial"/>
              <a:buNone/>
              <a:defRPr sz="1000" b="0" i="0" u="none" strike="noStrike" cap="none">
                <a:solidFill>
                  <a:srgbClr val="FFFFFF"/>
                </a:solidFill>
                <a:latin typeface="Arial"/>
                <a:ea typeface="Arial"/>
                <a:cs typeface="Arial"/>
                <a:sym typeface="Arial"/>
              </a:defRPr>
            </a:lvl2pPr>
            <a:lvl3pPr marL="0" marR="0" lvl="2" indent="0" algn="l" rtl="0">
              <a:lnSpc>
                <a:spcPct val="100000"/>
              </a:lnSpc>
              <a:spcBef>
                <a:spcPts val="0"/>
              </a:spcBef>
              <a:spcAft>
                <a:spcPts val="0"/>
              </a:spcAft>
              <a:buClr>
                <a:srgbClr val="FFFFFF"/>
              </a:buClr>
              <a:buSzPts val="1000"/>
              <a:buFont typeface="Arial"/>
              <a:buNone/>
              <a:defRPr sz="1000" b="0" i="0" u="none" strike="noStrike" cap="none">
                <a:solidFill>
                  <a:srgbClr val="FFFFFF"/>
                </a:solidFill>
                <a:latin typeface="Arial"/>
                <a:ea typeface="Arial"/>
                <a:cs typeface="Arial"/>
                <a:sym typeface="Arial"/>
              </a:defRPr>
            </a:lvl3pPr>
            <a:lvl4pPr marL="0" marR="0" lvl="3" indent="0" algn="l" rtl="0">
              <a:lnSpc>
                <a:spcPct val="100000"/>
              </a:lnSpc>
              <a:spcBef>
                <a:spcPts val="0"/>
              </a:spcBef>
              <a:spcAft>
                <a:spcPts val="0"/>
              </a:spcAft>
              <a:buClr>
                <a:srgbClr val="FFFFFF"/>
              </a:buClr>
              <a:buSzPts val="1000"/>
              <a:buFont typeface="Arial"/>
              <a:buNone/>
              <a:defRPr sz="1000" b="0" i="0" u="none" strike="noStrike" cap="none">
                <a:solidFill>
                  <a:srgbClr val="FFFFFF"/>
                </a:solidFill>
                <a:latin typeface="Arial"/>
                <a:ea typeface="Arial"/>
                <a:cs typeface="Arial"/>
                <a:sym typeface="Arial"/>
              </a:defRPr>
            </a:lvl4pPr>
            <a:lvl5pPr marL="0" marR="0" lvl="4" indent="0" algn="l" rtl="0">
              <a:lnSpc>
                <a:spcPct val="100000"/>
              </a:lnSpc>
              <a:spcBef>
                <a:spcPts val="0"/>
              </a:spcBef>
              <a:spcAft>
                <a:spcPts val="0"/>
              </a:spcAft>
              <a:buClr>
                <a:srgbClr val="FFFFFF"/>
              </a:buClr>
              <a:buSzPts val="1000"/>
              <a:buFont typeface="Arial"/>
              <a:buNone/>
              <a:defRPr sz="1000" b="0" i="0" u="none" strike="noStrike" cap="none">
                <a:solidFill>
                  <a:srgbClr val="FFFFFF"/>
                </a:solidFill>
                <a:latin typeface="Arial"/>
                <a:ea typeface="Arial"/>
                <a:cs typeface="Arial"/>
                <a:sym typeface="Arial"/>
              </a:defRPr>
            </a:lvl5pPr>
            <a:lvl6pPr marL="0" marR="0" lvl="5" indent="0" algn="l" rtl="0">
              <a:lnSpc>
                <a:spcPct val="100000"/>
              </a:lnSpc>
              <a:spcBef>
                <a:spcPts val="0"/>
              </a:spcBef>
              <a:spcAft>
                <a:spcPts val="0"/>
              </a:spcAft>
              <a:buClr>
                <a:srgbClr val="FFFFFF"/>
              </a:buClr>
              <a:buSzPts val="1000"/>
              <a:buFont typeface="Arial"/>
              <a:buNone/>
              <a:defRPr sz="1000" b="0" i="0" u="none" strike="noStrike" cap="none">
                <a:solidFill>
                  <a:srgbClr val="FFFFFF"/>
                </a:solidFill>
                <a:latin typeface="Arial"/>
                <a:ea typeface="Arial"/>
                <a:cs typeface="Arial"/>
                <a:sym typeface="Arial"/>
              </a:defRPr>
            </a:lvl6pPr>
            <a:lvl7pPr marL="0" marR="0" lvl="6" indent="0" algn="l" rtl="0">
              <a:lnSpc>
                <a:spcPct val="100000"/>
              </a:lnSpc>
              <a:spcBef>
                <a:spcPts val="0"/>
              </a:spcBef>
              <a:spcAft>
                <a:spcPts val="0"/>
              </a:spcAft>
              <a:buClr>
                <a:srgbClr val="FFFFFF"/>
              </a:buClr>
              <a:buSzPts val="1000"/>
              <a:buFont typeface="Arial"/>
              <a:buNone/>
              <a:defRPr sz="1000" b="0" i="0" u="none" strike="noStrike" cap="none">
                <a:solidFill>
                  <a:srgbClr val="FFFFFF"/>
                </a:solidFill>
                <a:latin typeface="Arial"/>
                <a:ea typeface="Arial"/>
                <a:cs typeface="Arial"/>
                <a:sym typeface="Arial"/>
              </a:defRPr>
            </a:lvl7pPr>
            <a:lvl8pPr marL="0" marR="0" lvl="7" indent="0" algn="l" rtl="0">
              <a:lnSpc>
                <a:spcPct val="100000"/>
              </a:lnSpc>
              <a:spcBef>
                <a:spcPts val="0"/>
              </a:spcBef>
              <a:spcAft>
                <a:spcPts val="0"/>
              </a:spcAft>
              <a:buClr>
                <a:srgbClr val="FFFFFF"/>
              </a:buClr>
              <a:buSzPts val="1000"/>
              <a:buFont typeface="Arial"/>
              <a:buNone/>
              <a:defRPr sz="1000" b="0" i="0" u="none" strike="noStrike" cap="none">
                <a:solidFill>
                  <a:srgbClr val="FFFFFF"/>
                </a:solidFill>
                <a:latin typeface="Arial"/>
                <a:ea typeface="Arial"/>
                <a:cs typeface="Arial"/>
                <a:sym typeface="Arial"/>
              </a:defRPr>
            </a:lvl8pPr>
            <a:lvl9pPr marL="0" marR="0" lvl="8" indent="0" algn="l" rtl="0">
              <a:lnSpc>
                <a:spcPct val="100000"/>
              </a:lnSpc>
              <a:spcBef>
                <a:spcPts val="0"/>
              </a:spcBef>
              <a:spcAft>
                <a:spcPts val="0"/>
              </a:spcAft>
              <a:buClr>
                <a:srgbClr val="FFFFFF"/>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sz="1400">
              <a:solidFill>
                <a:srgbClr val="000000"/>
              </a:solidFill>
            </a:endParaRPr>
          </a:p>
        </p:txBody>
      </p:sp>
      <p:sp>
        <p:nvSpPr>
          <p:cNvPr id="10" name="Google Shape;10;p6"/>
          <p:cNvSpPr txBox="1">
            <a:spLocks noGrp="1"/>
          </p:cNvSpPr>
          <p:nvPr>
            <p:ph type="title"/>
          </p:nvPr>
        </p:nvSpPr>
        <p:spPr>
          <a:xfrm>
            <a:off x="576000" y="207036"/>
            <a:ext cx="11041200" cy="1152001"/>
          </a:xfrm>
          <a:prstGeom prst="rect">
            <a:avLst/>
          </a:prstGeom>
          <a:noFill/>
          <a:ln>
            <a:noFill/>
          </a:ln>
        </p:spPr>
        <p:txBody>
          <a:bodyPr spcFirstLastPara="1" wrap="square" lIns="0" tIns="0" rIns="0" bIns="0" anchor="ctr" anchorCtr="0">
            <a:normAutofit/>
          </a:bodyPr>
          <a:lstStyle>
            <a:lvl1pPr marR="0" lvl="0"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4000"/>
              <a:buFont typeface="Arial"/>
              <a:buNone/>
              <a:defRPr sz="4000" b="0" i="0" u="none" strike="noStrike" cap="none">
                <a:solidFill>
                  <a:schemeClr val="accent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6.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
          <p:cNvSpPr txBox="1">
            <a:spLocks noGrp="1"/>
          </p:cNvSpPr>
          <p:nvPr>
            <p:ph type="ctrTitle" idx="4294967295"/>
          </p:nvPr>
        </p:nvSpPr>
        <p:spPr>
          <a:xfrm>
            <a:off x="575998" y="1079999"/>
            <a:ext cx="6096525" cy="4024800"/>
          </a:xfrm>
          <a:prstGeom prst="rect">
            <a:avLst/>
          </a:prstGeom>
          <a:noFill/>
          <a:ln>
            <a:noFill/>
          </a:ln>
        </p:spPr>
        <p:txBody>
          <a:bodyPr spcFirstLastPara="1" wrap="square" lIns="0" tIns="0" rIns="0" bIns="0" anchor="ctr" anchorCtr="0">
            <a:normAutofit/>
          </a:bodyPr>
          <a:lstStyle/>
          <a:p>
            <a:pPr marL="0" marR="0" lvl="0" indent="0" algn="l" rtl="0">
              <a:lnSpc>
                <a:spcPct val="100000"/>
              </a:lnSpc>
              <a:spcBef>
                <a:spcPts val="0"/>
              </a:spcBef>
              <a:spcAft>
                <a:spcPts val="0"/>
              </a:spcAft>
              <a:buClr>
                <a:srgbClr val="FFFFFF"/>
              </a:buClr>
              <a:buSzPts val="4000"/>
              <a:buFont typeface="Arial"/>
              <a:buNone/>
            </a:pPr>
            <a:r>
              <a:rPr lang="en-US" sz="4000" b="0" i="0" u="none" strike="noStrike" cap="none">
                <a:solidFill>
                  <a:srgbClr val="FFFFFF"/>
                </a:solidFill>
                <a:latin typeface="Arial"/>
                <a:ea typeface="Arial"/>
                <a:cs typeface="Arial"/>
                <a:sym typeface="Arial"/>
              </a:rPr>
              <a:t>AI systems for scoring an </a:t>
            </a:r>
            <a:r>
              <a:rPr lang="en-US">
                <a:solidFill>
                  <a:srgbClr val="FFFFFF"/>
                </a:solidFill>
              </a:rPr>
              <a:t>individual's</a:t>
            </a:r>
            <a:r>
              <a:rPr lang="en-US" sz="4000" b="0" i="0" u="none" strike="noStrike" cap="none">
                <a:solidFill>
                  <a:srgbClr val="FFFFFF"/>
                </a:solidFill>
                <a:latin typeface="Arial"/>
                <a:ea typeface="Arial"/>
                <a:cs typeface="Arial"/>
                <a:sym typeface="Arial"/>
              </a:rPr>
              <a:t> trustworthiness for financial and credit risk management </a:t>
            </a:r>
            <a:endParaRPr/>
          </a:p>
        </p:txBody>
      </p:sp>
      <p:sp>
        <p:nvSpPr>
          <p:cNvPr id="94" name="Google Shape;94;p1"/>
          <p:cNvSpPr txBox="1">
            <a:spLocks noGrp="1"/>
          </p:cNvSpPr>
          <p:nvPr>
            <p:ph type="subTitle" idx="4294967295"/>
          </p:nvPr>
        </p:nvSpPr>
        <p:spPr>
          <a:xfrm>
            <a:off x="575998" y="5392801"/>
            <a:ext cx="6096525" cy="730189"/>
          </a:xfrm>
          <a:prstGeom prst="rect">
            <a:avLst/>
          </a:prstGeom>
          <a:noFill/>
          <a:ln>
            <a:noFill/>
          </a:ln>
        </p:spPr>
        <p:txBody>
          <a:bodyPr spcFirstLastPara="1" wrap="square" lIns="0" tIns="0" rIns="0" bIns="0" anchor="t" anchorCtr="0">
            <a:normAutofit lnSpcReduction="10000"/>
          </a:bodyPr>
          <a:lstStyle/>
          <a:p>
            <a:pPr marL="0" marR="0" lvl="0" indent="0" algn="l" rtl="0">
              <a:lnSpc>
                <a:spcPct val="100000"/>
              </a:lnSpc>
              <a:spcBef>
                <a:spcPts val="0"/>
              </a:spcBef>
              <a:spcAft>
                <a:spcPts val="0"/>
              </a:spcAft>
              <a:buClr>
                <a:schemeClr val="accent2"/>
              </a:buClr>
              <a:buSzPct val="100000"/>
              <a:buFont typeface="Arial"/>
              <a:buNone/>
            </a:pPr>
            <a:r>
              <a:rPr lang="en-US" sz="1368" b="0" i="0" u="none" strike="noStrike" cap="none" dirty="0">
                <a:solidFill>
                  <a:schemeClr val="accent2"/>
                </a:solidFill>
                <a:latin typeface="Arial"/>
                <a:ea typeface="Arial"/>
                <a:cs typeface="Arial"/>
                <a:sym typeface="Arial"/>
              </a:rPr>
              <a:t>Stamatios Anoustis (r0880355)</a:t>
            </a:r>
            <a:endParaRPr dirty="0"/>
          </a:p>
          <a:p>
            <a:pPr marL="0" marR="0" lvl="0" indent="0" algn="l" rtl="0">
              <a:lnSpc>
                <a:spcPct val="100000"/>
              </a:lnSpc>
              <a:spcBef>
                <a:spcPts val="500"/>
              </a:spcBef>
              <a:spcAft>
                <a:spcPts val="0"/>
              </a:spcAft>
              <a:buClr>
                <a:schemeClr val="accent2"/>
              </a:buClr>
              <a:buSzPct val="100000"/>
              <a:buFont typeface="Arial"/>
              <a:buNone/>
            </a:pPr>
            <a:r>
              <a:rPr lang="en-US" sz="1368" b="0" i="0" u="none" strike="noStrike" cap="none" dirty="0" err="1">
                <a:solidFill>
                  <a:schemeClr val="accent2"/>
                </a:solidFill>
                <a:latin typeface="Arial"/>
                <a:ea typeface="Arial"/>
                <a:cs typeface="Arial"/>
                <a:sym typeface="Arial"/>
              </a:rPr>
              <a:t>Mathijs</a:t>
            </a:r>
            <a:r>
              <a:rPr lang="en-US" sz="1368" b="0" i="0" u="none" strike="noStrike" cap="none" dirty="0">
                <a:solidFill>
                  <a:schemeClr val="accent2"/>
                </a:solidFill>
                <a:latin typeface="Arial"/>
                <a:ea typeface="Arial"/>
                <a:cs typeface="Arial"/>
                <a:sym typeface="Arial"/>
              </a:rPr>
              <a:t> Dom (r0674095)</a:t>
            </a:r>
            <a:endParaRPr dirty="0"/>
          </a:p>
          <a:p>
            <a:pPr marL="0" marR="0" lvl="0" indent="0" algn="l" rtl="0">
              <a:lnSpc>
                <a:spcPct val="100000"/>
              </a:lnSpc>
              <a:spcBef>
                <a:spcPts val="500"/>
              </a:spcBef>
              <a:spcAft>
                <a:spcPts val="0"/>
              </a:spcAft>
              <a:buClr>
                <a:schemeClr val="accent2"/>
              </a:buClr>
              <a:buSzPct val="100000"/>
              <a:buFont typeface="Arial"/>
              <a:buNone/>
            </a:pPr>
            <a:r>
              <a:rPr lang="en-US" sz="1368" b="0" i="0" u="none" strike="noStrike" cap="none" dirty="0">
                <a:solidFill>
                  <a:schemeClr val="accent2"/>
                </a:solidFill>
                <a:latin typeface="Arial"/>
                <a:ea typeface="Arial"/>
                <a:cs typeface="Arial"/>
                <a:sym typeface="Arial"/>
              </a:rPr>
              <a:t>Sairam Ganapathy (r0</a:t>
            </a:r>
            <a:r>
              <a:rPr lang="en-US" sz="1368" dirty="0"/>
              <a:t>77</a:t>
            </a:r>
            <a:r>
              <a:rPr lang="en-US" sz="1368" dirty="0">
                <a:solidFill>
                  <a:schemeClr val="dk1"/>
                </a:solidFill>
              </a:rPr>
              <a:t>2929</a:t>
            </a:r>
            <a:r>
              <a:rPr lang="en-US" sz="1368" b="0" i="0" u="none" strike="noStrike" cap="none" dirty="0">
                <a:solidFill>
                  <a:schemeClr val="accent2"/>
                </a:solidFill>
                <a:latin typeface="Arial"/>
                <a:ea typeface="Arial"/>
                <a:cs typeface="Arial"/>
                <a:sym typeface="Arial"/>
              </a:rPr>
              <a:t>)</a:t>
            </a:r>
            <a:endParaRPr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6176"/>
    </mc:Choice>
    <mc:Fallback xmlns="">
      <p:transition spd="slow" advTm="26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37879"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
          <p:cNvSpPr txBox="1">
            <a:spLocks noGrp="1"/>
          </p:cNvSpPr>
          <p:nvPr>
            <p:ph type="body" idx="1"/>
          </p:nvPr>
        </p:nvSpPr>
        <p:spPr>
          <a:xfrm>
            <a:off x="576000" y="1656000"/>
            <a:ext cx="11041200" cy="4464001"/>
          </a:xfrm>
          <a:prstGeom prst="rect">
            <a:avLst/>
          </a:prstGeom>
          <a:noFill/>
          <a:ln>
            <a:noFill/>
          </a:ln>
        </p:spPr>
        <p:txBody>
          <a:bodyPr spcFirstLastPara="1" wrap="square" lIns="45700" tIns="45700" rIns="45700" bIns="45700" anchor="t" anchorCtr="0">
            <a:normAutofit/>
          </a:bodyPr>
          <a:lstStyle/>
          <a:p>
            <a:pPr marL="228600" lvl="0" indent="-228600" algn="l" rtl="0">
              <a:lnSpc>
                <a:spcPct val="100000"/>
              </a:lnSpc>
              <a:spcBef>
                <a:spcPts val="0"/>
              </a:spcBef>
              <a:spcAft>
                <a:spcPts val="0"/>
              </a:spcAft>
              <a:buClr>
                <a:schemeClr val="accent2"/>
              </a:buClr>
              <a:buSzPts val="2400"/>
              <a:buChar char="•"/>
            </a:pPr>
            <a:r>
              <a:rPr lang="en-US" sz="2400" b="0" i="0" u="none" strike="noStrike" cap="none">
                <a:solidFill>
                  <a:schemeClr val="accent2"/>
                </a:solidFill>
                <a:latin typeface="Arial"/>
                <a:ea typeface="Arial"/>
                <a:cs typeface="Arial"/>
                <a:sym typeface="Arial"/>
              </a:rPr>
              <a:t>Risk assessment by companies</a:t>
            </a:r>
            <a:endParaRPr/>
          </a:p>
          <a:p>
            <a:pPr marL="685800" lvl="1" indent="-228600" algn="l" rtl="0">
              <a:lnSpc>
                <a:spcPct val="100000"/>
              </a:lnSpc>
              <a:spcBef>
                <a:spcPts val="1000"/>
              </a:spcBef>
              <a:spcAft>
                <a:spcPts val="0"/>
              </a:spcAft>
              <a:buClr>
                <a:schemeClr val="accent2"/>
              </a:buClr>
              <a:buSzPts val="2400"/>
              <a:buChar char="•"/>
            </a:pPr>
            <a:r>
              <a:rPr lang="en-US" sz="2400" b="0" i="0" u="none" strike="noStrike" cap="none">
                <a:solidFill>
                  <a:schemeClr val="accent2"/>
                </a:solidFill>
                <a:latin typeface="Arial"/>
                <a:ea typeface="Arial"/>
                <a:cs typeface="Arial"/>
                <a:sym typeface="Arial"/>
              </a:rPr>
              <a:t>Financial institutions</a:t>
            </a:r>
            <a:endParaRPr/>
          </a:p>
          <a:p>
            <a:pPr marL="685800" lvl="1" indent="-228600" algn="l" rtl="0">
              <a:lnSpc>
                <a:spcPct val="100000"/>
              </a:lnSpc>
              <a:spcBef>
                <a:spcPts val="1000"/>
              </a:spcBef>
              <a:spcAft>
                <a:spcPts val="0"/>
              </a:spcAft>
              <a:buClr>
                <a:schemeClr val="accent2"/>
              </a:buClr>
              <a:buSzPts val="2400"/>
              <a:buChar char="•"/>
            </a:pPr>
            <a:r>
              <a:rPr lang="en-US" sz="2400" b="0" i="0" u="none" strike="noStrike" cap="none">
                <a:solidFill>
                  <a:schemeClr val="accent2"/>
                </a:solidFill>
                <a:latin typeface="Arial"/>
                <a:ea typeface="Arial"/>
                <a:cs typeface="Arial"/>
                <a:sym typeface="Arial"/>
              </a:rPr>
              <a:t>Insurance companies</a:t>
            </a:r>
            <a:endParaRPr/>
          </a:p>
          <a:p>
            <a:pPr marL="228600" lvl="0" indent="-228600" algn="l" rtl="0">
              <a:lnSpc>
                <a:spcPct val="100000"/>
              </a:lnSpc>
              <a:spcBef>
                <a:spcPts val="1000"/>
              </a:spcBef>
              <a:spcAft>
                <a:spcPts val="0"/>
              </a:spcAft>
              <a:buClr>
                <a:schemeClr val="accent2"/>
              </a:buClr>
              <a:buSzPts val="2400"/>
              <a:buChar char="•"/>
            </a:pPr>
            <a:r>
              <a:rPr lang="en-US" sz="2400" b="0" i="0" u="none" strike="noStrike" cap="none">
                <a:solidFill>
                  <a:schemeClr val="accent2"/>
                </a:solidFill>
                <a:latin typeface="Arial"/>
                <a:ea typeface="Arial"/>
                <a:cs typeface="Arial"/>
                <a:sym typeface="Arial"/>
              </a:rPr>
              <a:t>Benefits of an AI system</a:t>
            </a:r>
            <a:endParaRPr/>
          </a:p>
          <a:p>
            <a:pPr marL="685800" lvl="1" indent="-228600" algn="l" rtl="0">
              <a:lnSpc>
                <a:spcPct val="100000"/>
              </a:lnSpc>
              <a:spcBef>
                <a:spcPts val="1000"/>
              </a:spcBef>
              <a:spcAft>
                <a:spcPts val="0"/>
              </a:spcAft>
              <a:buClr>
                <a:schemeClr val="accent2"/>
              </a:buClr>
              <a:buSzPts val="2400"/>
              <a:buChar char="•"/>
            </a:pPr>
            <a:r>
              <a:rPr lang="en-US" sz="2400" b="0" i="0" u="none" strike="noStrike" cap="none">
                <a:solidFill>
                  <a:schemeClr val="accent2"/>
                </a:solidFill>
                <a:latin typeface="Arial"/>
                <a:ea typeface="Arial"/>
                <a:cs typeface="Arial"/>
                <a:sym typeface="Arial"/>
              </a:rPr>
              <a:t>Accuracy</a:t>
            </a:r>
            <a:endParaRPr/>
          </a:p>
          <a:p>
            <a:pPr marL="685800" lvl="1" indent="-228600" algn="l" rtl="0">
              <a:lnSpc>
                <a:spcPct val="100000"/>
              </a:lnSpc>
              <a:spcBef>
                <a:spcPts val="1000"/>
              </a:spcBef>
              <a:spcAft>
                <a:spcPts val="0"/>
              </a:spcAft>
              <a:buClr>
                <a:schemeClr val="accent2"/>
              </a:buClr>
              <a:buSzPts val="2400"/>
              <a:buChar char="•"/>
            </a:pPr>
            <a:r>
              <a:rPr lang="en-US" sz="2400" b="0" i="0" u="none" strike="noStrike" cap="none">
                <a:solidFill>
                  <a:schemeClr val="accent2"/>
                </a:solidFill>
                <a:latin typeface="Arial"/>
                <a:ea typeface="Arial"/>
                <a:cs typeface="Arial"/>
                <a:sym typeface="Arial"/>
              </a:rPr>
              <a:t>Speed</a:t>
            </a:r>
            <a:endParaRPr/>
          </a:p>
          <a:p>
            <a:pPr marL="685800" lvl="1" indent="-228600" algn="l" rtl="0">
              <a:lnSpc>
                <a:spcPct val="100000"/>
              </a:lnSpc>
              <a:spcBef>
                <a:spcPts val="1000"/>
              </a:spcBef>
              <a:spcAft>
                <a:spcPts val="0"/>
              </a:spcAft>
              <a:buClr>
                <a:schemeClr val="accent2"/>
              </a:buClr>
              <a:buSzPts val="2400"/>
              <a:buChar char="•"/>
            </a:pPr>
            <a:r>
              <a:rPr lang="en-US" sz="2400" b="0" i="0" u="none" strike="noStrike" cap="none">
                <a:solidFill>
                  <a:schemeClr val="accent2"/>
                </a:solidFill>
                <a:latin typeface="Arial"/>
                <a:ea typeface="Arial"/>
                <a:cs typeface="Arial"/>
                <a:sym typeface="Arial"/>
              </a:rPr>
              <a:t>Operating costs</a:t>
            </a:r>
            <a:endParaRPr/>
          </a:p>
        </p:txBody>
      </p:sp>
      <p:sp>
        <p:nvSpPr>
          <p:cNvPr id="100" name="Google Shape;100;p2"/>
          <p:cNvSpPr txBox="1">
            <a:spLocks noGrp="1"/>
          </p:cNvSpPr>
          <p:nvPr>
            <p:ph type="sldNum" idx="12"/>
          </p:nvPr>
        </p:nvSpPr>
        <p:spPr>
          <a:xfrm>
            <a:off x="576000" y="6466227"/>
            <a:ext cx="127001" cy="135546"/>
          </a:xfrm>
          <a:prstGeom prst="rect">
            <a:avLst/>
          </a:prstGeom>
          <a:noFill/>
          <a:ln>
            <a:noFill/>
          </a:ln>
        </p:spPr>
        <p:txBody>
          <a:bodyPr spcFirstLastPara="1" wrap="square" lIns="0" tIns="0" rIns="0" bIns="0" anchor="ctr" anchorCtr="0">
            <a:spAutoFit/>
          </a:bodyPr>
          <a:lstStyle/>
          <a:p>
            <a:pPr marL="0" lvl="0" indent="0" algn="l" rtl="0">
              <a:lnSpc>
                <a:spcPct val="100000"/>
              </a:lnSpc>
              <a:spcBef>
                <a:spcPts val="0"/>
              </a:spcBef>
              <a:spcAft>
                <a:spcPts val="0"/>
              </a:spcAft>
              <a:buClr>
                <a:srgbClr val="FFFFFF"/>
              </a:buClr>
              <a:buSzPts val="1000"/>
              <a:buFont typeface="Arial"/>
              <a:buNone/>
            </a:pPr>
            <a:fld id="{00000000-1234-1234-1234-123412341234}" type="slidenum">
              <a:rPr lang="en-US" sz="1000">
                <a:solidFill>
                  <a:srgbClr val="FFFFFF"/>
                </a:solidFill>
              </a:rPr>
              <a:t>2</a:t>
            </a:fld>
            <a:endParaRPr/>
          </a:p>
        </p:txBody>
      </p:sp>
      <p:sp>
        <p:nvSpPr>
          <p:cNvPr id="101" name="Google Shape;101;p2"/>
          <p:cNvSpPr txBox="1">
            <a:spLocks noGrp="1"/>
          </p:cNvSpPr>
          <p:nvPr>
            <p:ph type="title"/>
          </p:nvPr>
        </p:nvSpPr>
        <p:spPr>
          <a:xfrm>
            <a:off x="576000" y="207036"/>
            <a:ext cx="11041200" cy="1152001"/>
          </a:xfrm>
          <a:prstGeom prst="rect">
            <a:avLst/>
          </a:prstGeom>
          <a:noFill/>
          <a:ln>
            <a:noFill/>
          </a:ln>
        </p:spPr>
        <p:txBody>
          <a:bodyPr spcFirstLastPara="1" wrap="square" lIns="0" tIns="0" rIns="0" bIns="0" anchor="ctr" anchorCtr="0">
            <a:normAutofit/>
          </a:bodyPr>
          <a:lstStyle/>
          <a:p>
            <a:pPr marL="0" lvl="0" indent="0" algn="l" rtl="0">
              <a:lnSpc>
                <a:spcPct val="100000"/>
              </a:lnSpc>
              <a:spcBef>
                <a:spcPts val="0"/>
              </a:spcBef>
              <a:spcAft>
                <a:spcPts val="0"/>
              </a:spcAft>
              <a:buClr>
                <a:schemeClr val="accent1"/>
              </a:buClr>
              <a:buSzPts val="4000"/>
              <a:buFont typeface="Arial"/>
              <a:buNone/>
            </a:pPr>
            <a:r>
              <a:rPr lang="en-US" sz="4000" b="0" i="0" u="none" strike="noStrike" cap="none">
                <a:solidFill>
                  <a:schemeClr val="accent1"/>
                </a:solidFill>
                <a:latin typeface="Arial"/>
                <a:ea typeface="Arial"/>
                <a:cs typeface="Arial"/>
                <a:sym typeface="Arial"/>
              </a:rPr>
              <a:t>Background</a:t>
            </a:r>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2182"/>
    </mc:Choice>
    <mc:Fallback xmlns="">
      <p:transition spd="slow" advTm="1721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4"/>
          <p:cNvSpPr txBox="1">
            <a:spLocks noGrp="1"/>
          </p:cNvSpPr>
          <p:nvPr>
            <p:ph type="sldNum" idx="12"/>
          </p:nvPr>
        </p:nvSpPr>
        <p:spPr>
          <a:xfrm>
            <a:off x="576000" y="6466227"/>
            <a:ext cx="127001" cy="135546"/>
          </a:xfrm>
          <a:prstGeom prst="rect">
            <a:avLst/>
          </a:prstGeom>
          <a:noFill/>
          <a:ln>
            <a:noFill/>
          </a:ln>
        </p:spPr>
        <p:txBody>
          <a:bodyPr spcFirstLastPara="1" wrap="square" lIns="0" tIns="0" rIns="0" bIns="0" anchor="ctr" anchorCtr="0">
            <a:spAutoFit/>
          </a:bodyPr>
          <a:lstStyle/>
          <a:p>
            <a:pPr marL="0" lvl="0" indent="0" algn="l" rtl="0">
              <a:lnSpc>
                <a:spcPct val="100000"/>
              </a:lnSpc>
              <a:spcBef>
                <a:spcPts val="0"/>
              </a:spcBef>
              <a:spcAft>
                <a:spcPts val="0"/>
              </a:spcAft>
              <a:buClr>
                <a:srgbClr val="FFFFFF"/>
              </a:buClr>
              <a:buSzPts val="1000"/>
              <a:buFont typeface="Arial"/>
              <a:buNone/>
            </a:pPr>
            <a:fld id="{00000000-1234-1234-1234-123412341234}" type="slidenum">
              <a:rPr lang="en-US" sz="1000">
                <a:solidFill>
                  <a:srgbClr val="FFFFFF"/>
                </a:solidFill>
              </a:rPr>
              <a:t>3</a:t>
            </a:fld>
            <a:endParaRPr/>
          </a:p>
        </p:txBody>
      </p:sp>
      <p:sp>
        <p:nvSpPr>
          <p:cNvPr id="114" name="Google Shape;114;p4"/>
          <p:cNvSpPr txBox="1">
            <a:spLocks noGrp="1"/>
          </p:cNvSpPr>
          <p:nvPr>
            <p:ph type="title"/>
          </p:nvPr>
        </p:nvSpPr>
        <p:spPr>
          <a:xfrm>
            <a:off x="575400" y="137594"/>
            <a:ext cx="11041200" cy="1152001"/>
          </a:xfrm>
          <a:prstGeom prst="rect">
            <a:avLst/>
          </a:prstGeom>
          <a:noFill/>
          <a:ln>
            <a:noFill/>
          </a:ln>
        </p:spPr>
        <p:txBody>
          <a:bodyPr spcFirstLastPara="1" wrap="square" lIns="0" tIns="0" rIns="0" bIns="0" anchor="ctr" anchorCtr="0">
            <a:normAutofit/>
          </a:bodyPr>
          <a:lstStyle/>
          <a:p>
            <a:pPr marL="0" lvl="0" indent="0" algn="l" rtl="0">
              <a:lnSpc>
                <a:spcPct val="100000"/>
              </a:lnSpc>
              <a:spcBef>
                <a:spcPts val="0"/>
              </a:spcBef>
              <a:spcAft>
                <a:spcPts val="0"/>
              </a:spcAft>
              <a:buClr>
                <a:schemeClr val="accent1"/>
              </a:buClr>
              <a:buSzPts val="4000"/>
              <a:buFont typeface="Arial"/>
              <a:buNone/>
            </a:pPr>
            <a:r>
              <a:rPr lang="en-US" sz="4000" b="0" i="0" u="none" strike="noStrike" cap="none" dirty="0">
                <a:solidFill>
                  <a:schemeClr val="accent1"/>
                </a:solidFill>
                <a:latin typeface="Arial"/>
                <a:ea typeface="Arial"/>
                <a:cs typeface="Arial"/>
                <a:sym typeface="Arial"/>
              </a:rPr>
              <a:t>Data protection – Issue #1</a:t>
            </a:r>
            <a:endParaRPr dirty="0"/>
          </a:p>
        </p:txBody>
      </p:sp>
      <p:sp>
        <p:nvSpPr>
          <p:cNvPr id="115" name="Google Shape;115;p4"/>
          <p:cNvSpPr txBox="1">
            <a:spLocks noGrp="1"/>
          </p:cNvSpPr>
          <p:nvPr>
            <p:ph type="body" idx="4294967295"/>
          </p:nvPr>
        </p:nvSpPr>
        <p:spPr>
          <a:xfrm>
            <a:off x="575400" y="1578362"/>
            <a:ext cx="11041200" cy="4464000"/>
          </a:xfrm>
          <a:prstGeom prst="rect">
            <a:avLst/>
          </a:prstGeom>
          <a:noFill/>
          <a:ln>
            <a:noFill/>
          </a:ln>
        </p:spPr>
        <p:txBody>
          <a:bodyPr spcFirstLastPara="1" wrap="square" lIns="45700" tIns="45700" rIns="45700" bIns="45700" anchor="t" anchorCtr="0">
            <a:normAutofit/>
          </a:bodyPr>
          <a:lstStyle/>
          <a:p>
            <a:pPr marL="228600" lvl="0" indent="-266700" algn="l" rtl="0">
              <a:lnSpc>
                <a:spcPct val="100000"/>
              </a:lnSpc>
              <a:spcBef>
                <a:spcPts val="1000"/>
              </a:spcBef>
              <a:spcAft>
                <a:spcPts val="0"/>
              </a:spcAft>
              <a:buSzPts val="2400"/>
              <a:buChar char="•"/>
            </a:pPr>
            <a:r>
              <a:rPr lang="en-US" dirty="0"/>
              <a:t>Why is it important?</a:t>
            </a:r>
            <a:endParaRPr dirty="0"/>
          </a:p>
          <a:p>
            <a:pPr marL="228600" lvl="0" indent="-266700" algn="l" rtl="0">
              <a:lnSpc>
                <a:spcPct val="100000"/>
              </a:lnSpc>
              <a:spcBef>
                <a:spcPts val="1000"/>
              </a:spcBef>
              <a:spcAft>
                <a:spcPts val="0"/>
              </a:spcAft>
              <a:buSzPts val="2400"/>
              <a:buChar char="•"/>
            </a:pPr>
            <a:r>
              <a:rPr lang="en-US" dirty="0"/>
              <a:t>Is it applicable?</a:t>
            </a:r>
            <a:endParaRPr dirty="0"/>
          </a:p>
          <a:p>
            <a:pPr marL="685800" lvl="1" indent="-228600" algn="l" rtl="0">
              <a:lnSpc>
                <a:spcPct val="100000"/>
              </a:lnSpc>
              <a:spcBef>
                <a:spcPts val="1000"/>
              </a:spcBef>
              <a:spcAft>
                <a:spcPts val="0"/>
              </a:spcAft>
              <a:buSzPts val="2400"/>
              <a:buChar char="•"/>
            </a:pPr>
            <a:r>
              <a:rPr lang="en-US" dirty="0" err="1"/>
              <a:t>Anonymised</a:t>
            </a:r>
            <a:r>
              <a:rPr lang="en-US" dirty="0"/>
              <a:t>/synthetic data</a:t>
            </a:r>
            <a:endParaRPr dirty="0"/>
          </a:p>
          <a:p>
            <a:pPr marL="685800" lvl="1" indent="-228600" algn="l" rtl="0">
              <a:lnSpc>
                <a:spcPct val="100000"/>
              </a:lnSpc>
              <a:spcBef>
                <a:spcPts val="1000"/>
              </a:spcBef>
              <a:spcAft>
                <a:spcPts val="0"/>
              </a:spcAft>
              <a:buSzPts val="2400"/>
              <a:buChar char="•"/>
            </a:pPr>
            <a:r>
              <a:rPr lang="en-US" dirty="0"/>
              <a:t>Reverse engineering</a:t>
            </a:r>
            <a:endParaRPr dirty="0"/>
          </a:p>
          <a:p>
            <a:pPr marL="685800" lvl="1" indent="-228600" algn="l" rtl="0">
              <a:lnSpc>
                <a:spcPct val="100000"/>
              </a:lnSpc>
              <a:spcBef>
                <a:spcPts val="1000"/>
              </a:spcBef>
              <a:spcAft>
                <a:spcPts val="0"/>
              </a:spcAft>
              <a:buSzPts val="2400"/>
              <a:buChar char="•"/>
            </a:pPr>
            <a:r>
              <a:rPr lang="en-US" dirty="0"/>
              <a:t>Consent</a:t>
            </a:r>
            <a:endParaRPr dirty="0"/>
          </a:p>
          <a:p>
            <a:pPr marL="685800" lvl="1" indent="-228600" algn="l" rtl="0">
              <a:lnSpc>
                <a:spcPct val="100000"/>
              </a:lnSpc>
              <a:spcBef>
                <a:spcPts val="1000"/>
              </a:spcBef>
              <a:spcAft>
                <a:spcPts val="0"/>
              </a:spcAft>
              <a:buSzPts val="2400"/>
              <a:buChar char="•"/>
            </a:pPr>
            <a:r>
              <a:rPr lang="en-US" dirty="0"/>
              <a:t>Other clauses</a:t>
            </a:r>
            <a:endParaRPr dirty="0"/>
          </a:p>
          <a:p>
            <a:pPr marL="228600" lvl="0" indent="-266700" algn="l" rtl="0">
              <a:lnSpc>
                <a:spcPct val="100000"/>
              </a:lnSpc>
              <a:spcBef>
                <a:spcPts val="1000"/>
              </a:spcBef>
              <a:spcAft>
                <a:spcPts val="0"/>
              </a:spcAft>
              <a:buSzPts val="2400"/>
              <a:buChar char="•"/>
            </a:pPr>
            <a:r>
              <a:rPr lang="en-US" dirty="0"/>
              <a:t>Future problems</a:t>
            </a:r>
            <a:endParaRPr dirty="0"/>
          </a:p>
          <a:p>
            <a:pPr marL="228600" lvl="0" indent="-266700" algn="l" rtl="0">
              <a:lnSpc>
                <a:spcPct val="100000"/>
              </a:lnSpc>
              <a:spcBef>
                <a:spcPts val="1000"/>
              </a:spcBef>
              <a:spcAft>
                <a:spcPts val="0"/>
              </a:spcAft>
              <a:buSzPts val="2400"/>
              <a:buChar char="•"/>
            </a:pPr>
            <a:r>
              <a:rPr lang="en-US" dirty="0"/>
              <a:t>AI vs storage minimization</a:t>
            </a:r>
            <a:endParaRPr dirty="0"/>
          </a:p>
        </p:txBody>
      </p:sp>
      <p:pic>
        <p:nvPicPr>
          <p:cNvPr id="4" name="Audio 3">
            <a:hlinkClick r:id="" action="ppaction://media"/>
            <a:extLst>
              <a:ext uri="{FF2B5EF4-FFF2-40B4-BE49-F238E27FC236}">
                <a16:creationId xmlns:a16="http://schemas.microsoft.com/office/drawing/2014/main" id="{D7D446B9-2A12-E645-3BA1-5ECEBF5DCF3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2469"/>
    </mc:Choice>
    <mc:Fallback xmlns="">
      <p:transition spd="slow" advTm="332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5"/>
          <p:cNvSpPr txBox="1">
            <a:spLocks noGrp="1"/>
          </p:cNvSpPr>
          <p:nvPr>
            <p:ph type="body" idx="1"/>
          </p:nvPr>
        </p:nvSpPr>
        <p:spPr>
          <a:xfrm>
            <a:off x="576000" y="1656000"/>
            <a:ext cx="11041200" cy="4464001"/>
          </a:xfrm>
          <a:prstGeom prst="rect">
            <a:avLst/>
          </a:prstGeom>
          <a:noFill/>
          <a:ln>
            <a:noFill/>
          </a:ln>
        </p:spPr>
        <p:txBody>
          <a:bodyPr spcFirstLastPara="1" wrap="square" lIns="45700" tIns="45700" rIns="45700" bIns="45700" anchor="t" anchorCtr="0">
            <a:normAutofit fontScale="92500"/>
          </a:bodyPr>
          <a:lstStyle/>
          <a:p>
            <a:pPr marL="228600" lvl="0" indent="-217170" algn="l" rtl="0">
              <a:lnSpc>
                <a:spcPct val="100000"/>
              </a:lnSpc>
              <a:spcBef>
                <a:spcPts val="0"/>
              </a:spcBef>
              <a:spcAft>
                <a:spcPts val="0"/>
              </a:spcAft>
              <a:buClr>
                <a:schemeClr val="accent2"/>
              </a:buClr>
              <a:buSzPct val="100000"/>
              <a:buChar char="•"/>
            </a:pPr>
            <a:r>
              <a:rPr lang="en-US" dirty="0"/>
              <a:t>Bias reflects the trade-off between model utility and compliance to AI trustworthiness</a:t>
            </a:r>
            <a:endParaRPr dirty="0"/>
          </a:p>
          <a:p>
            <a:pPr marL="685800" lvl="1" indent="-217169" algn="l" rtl="0">
              <a:lnSpc>
                <a:spcPct val="100000"/>
              </a:lnSpc>
              <a:spcBef>
                <a:spcPts val="1000"/>
              </a:spcBef>
              <a:spcAft>
                <a:spcPts val="0"/>
              </a:spcAft>
              <a:buClr>
                <a:schemeClr val="accent2"/>
              </a:buClr>
              <a:buSzPct val="100000"/>
              <a:buChar char="•"/>
            </a:pPr>
            <a:r>
              <a:rPr lang="en-US" dirty="0"/>
              <a:t>It is useful to create powerful tools for automatic assessment of credit risk</a:t>
            </a:r>
            <a:endParaRPr dirty="0"/>
          </a:p>
          <a:p>
            <a:pPr marL="685800" lvl="1" indent="-181927" algn="l" rtl="0">
              <a:lnSpc>
                <a:spcPct val="100000"/>
              </a:lnSpc>
              <a:spcBef>
                <a:spcPts val="1000"/>
              </a:spcBef>
              <a:spcAft>
                <a:spcPts val="0"/>
              </a:spcAft>
              <a:buSzPct val="75000"/>
              <a:buChar char="•"/>
            </a:pPr>
            <a:r>
              <a:rPr lang="en-US" dirty="0"/>
              <a:t>It can lead to unfair decisions based on established societal inequalities, stereotypical patterns in past decisions, underrepresented clusters of the population</a:t>
            </a:r>
            <a:endParaRPr dirty="0"/>
          </a:p>
          <a:p>
            <a:pPr marL="228600" lvl="0" indent="-220027" algn="l" rtl="0">
              <a:lnSpc>
                <a:spcPct val="100000"/>
              </a:lnSpc>
              <a:spcBef>
                <a:spcPts val="1000"/>
              </a:spcBef>
              <a:spcAft>
                <a:spcPts val="0"/>
              </a:spcAft>
              <a:buSzPct val="75000"/>
              <a:buChar char="•"/>
            </a:pPr>
            <a:r>
              <a:rPr lang="en-US" dirty="0"/>
              <a:t>For example: “men have higher income than </a:t>
            </a:r>
            <a:r>
              <a:rPr lang="en-US" dirty="0" err="1"/>
              <a:t>women”,”redlining</a:t>
            </a:r>
            <a:r>
              <a:rPr lang="en-US" dirty="0"/>
              <a:t> based on postcode”</a:t>
            </a:r>
            <a:endParaRPr dirty="0"/>
          </a:p>
          <a:p>
            <a:pPr marL="228600" lvl="0" indent="-220027" algn="l" rtl="0">
              <a:lnSpc>
                <a:spcPct val="100000"/>
              </a:lnSpc>
              <a:spcBef>
                <a:spcPts val="1000"/>
              </a:spcBef>
              <a:spcAft>
                <a:spcPts val="0"/>
              </a:spcAft>
              <a:buSzPct val="75000"/>
              <a:buChar char="•"/>
            </a:pPr>
            <a:r>
              <a:rPr lang="en-US" dirty="0"/>
              <a:t>Fairness though is strictly defined based on strategic and ethical considerations. Fairness is the assurance that any decision is well-justified in the framework of the aforementioned definitions.</a:t>
            </a:r>
            <a:endParaRPr dirty="0"/>
          </a:p>
          <a:p>
            <a:pPr marL="228600" lvl="0" indent="-220027" algn="l" rtl="0">
              <a:lnSpc>
                <a:spcPct val="100000"/>
              </a:lnSpc>
              <a:spcBef>
                <a:spcPts val="1000"/>
              </a:spcBef>
              <a:spcAft>
                <a:spcPts val="0"/>
              </a:spcAft>
              <a:buSzPct val="75000"/>
              <a:buChar char="•"/>
            </a:pPr>
            <a:r>
              <a:rPr lang="en-US" dirty="0"/>
              <a:t>For </a:t>
            </a:r>
            <a:r>
              <a:rPr lang="en-US" dirty="0" err="1"/>
              <a:t>example:”any</a:t>
            </a:r>
            <a:r>
              <a:rPr lang="en-US" dirty="0"/>
              <a:t> feature related to or that can imply gender cannot impact the credit scoring of a subject”</a:t>
            </a:r>
            <a:endParaRPr dirty="0"/>
          </a:p>
        </p:txBody>
      </p:sp>
      <p:sp>
        <p:nvSpPr>
          <p:cNvPr id="121" name="Google Shape;121;p5"/>
          <p:cNvSpPr txBox="1">
            <a:spLocks noGrp="1"/>
          </p:cNvSpPr>
          <p:nvPr>
            <p:ph type="sldNum" idx="12"/>
          </p:nvPr>
        </p:nvSpPr>
        <p:spPr>
          <a:xfrm>
            <a:off x="576000" y="6466227"/>
            <a:ext cx="127001" cy="135546"/>
          </a:xfrm>
          <a:prstGeom prst="rect">
            <a:avLst/>
          </a:prstGeom>
          <a:noFill/>
          <a:ln>
            <a:noFill/>
          </a:ln>
        </p:spPr>
        <p:txBody>
          <a:bodyPr spcFirstLastPara="1" wrap="square" lIns="0" tIns="0" rIns="0" bIns="0" anchor="ctr" anchorCtr="0">
            <a:spAutoFit/>
          </a:bodyPr>
          <a:lstStyle/>
          <a:p>
            <a:pPr marL="0" lvl="0" indent="0" algn="l" rtl="0">
              <a:lnSpc>
                <a:spcPct val="100000"/>
              </a:lnSpc>
              <a:spcBef>
                <a:spcPts val="0"/>
              </a:spcBef>
              <a:spcAft>
                <a:spcPts val="0"/>
              </a:spcAft>
              <a:buClr>
                <a:srgbClr val="FFFFFF"/>
              </a:buClr>
              <a:buSzPts val="1000"/>
              <a:buFont typeface="Arial"/>
              <a:buNone/>
            </a:pPr>
            <a:fld id="{00000000-1234-1234-1234-123412341234}" type="slidenum">
              <a:rPr lang="en-US" sz="1000">
                <a:solidFill>
                  <a:srgbClr val="FFFFFF"/>
                </a:solidFill>
              </a:rPr>
              <a:t>4</a:t>
            </a:fld>
            <a:endParaRPr/>
          </a:p>
        </p:txBody>
      </p:sp>
      <p:sp>
        <p:nvSpPr>
          <p:cNvPr id="122" name="Google Shape;122;p5"/>
          <p:cNvSpPr txBox="1">
            <a:spLocks noGrp="1"/>
          </p:cNvSpPr>
          <p:nvPr>
            <p:ph type="title"/>
          </p:nvPr>
        </p:nvSpPr>
        <p:spPr>
          <a:xfrm>
            <a:off x="576000" y="207036"/>
            <a:ext cx="11041200" cy="1152001"/>
          </a:xfrm>
          <a:prstGeom prst="rect">
            <a:avLst/>
          </a:prstGeom>
          <a:noFill/>
          <a:ln>
            <a:noFill/>
          </a:ln>
        </p:spPr>
        <p:txBody>
          <a:bodyPr spcFirstLastPara="1" wrap="square" lIns="0" tIns="0" rIns="0" bIns="0" anchor="ctr" anchorCtr="0">
            <a:normAutofit/>
          </a:bodyPr>
          <a:lstStyle/>
          <a:p>
            <a:pPr marL="0" lvl="0" indent="0" algn="l" rtl="0">
              <a:lnSpc>
                <a:spcPct val="100000"/>
              </a:lnSpc>
              <a:spcBef>
                <a:spcPts val="0"/>
              </a:spcBef>
              <a:spcAft>
                <a:spcPts val="0"/>
              </a:spcAft>
              <a:buClr>
                <a:schemeClr val="accent1"/>
              </a:buClr>
              <a:buSzPts val="4000"/>
              <a:buFont typeface="Arial"/>
              <a:buNone/>
            </a:pPr>
            <a:r>
              <a:rPr lang="en-US" sz="4000" b="0" i="0" u="none" strike="noStrike" cap="none" dirty="0">
                <a:solidFill>
                  <a:schemeClr val="accent1"/>
                </a:solidFill>
                <a:latin typeface="Arial"/>
                <a:ea typeface="Arial"/>
                <a:cs typeface="Arial"/>
                <a:sym typeface="Arial"/>
              </a:rPr>
              <a:t>Bias-Fairness – Issue #2</a:t>
            </a:r>
            <a:endParaRPr dirty="0"/>
          </a:p>
        </p:txBody>
      </p:sp>
      <p:pic>
        <p:nvPicPr>
          <p:cNvPr id="2" name="Audio 1">
            <a:hlinkClick r:id="" action="ppaction://media"/>
            <a:extLst>
              <a:ext uri="{FF2B5EF4-FFF2-40B4-BE49-F238E27FC236}">
                <a16:creationId xmlns:a16="http://schemas.microsoft.com/office/drawing/2014/main" id="{4B0DF008-504B-4758-9EF1-719A9ADD2D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6963"/>
    </mc:Choice>
    <mc:Fallback>
      <p:transition spd="slow" advTm="176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g12eb34085ff_0_0"/>
          <p:cNvSpPr txBox="1">
            <a:spLocks noGrp="1"/>
          </p:cNvSpPr>
          <p:nvPr>
            <p:ph type="body" idx="1"/>
          </p:nvPr>
        </p:nvSpPr>
        <p:spPr>
          <a:xfrm>
            <a:off x="576000" y="1656000"/>
            <a:ext cx="11041200" cy="4464000"/>
          </a:xfrm>
          <a:prstGeom prst="rect">
            <a:avLst/>
          </a:prstGeom>
        </p:spPr>
        <p:txBody>
          <a:bodyPr spcFirstLastPara="1" wrap="square" lIns="45700" tIns="45700" rIns="45700" bIns="45700" anchor="t" anchorCtr="0">
            <a:normAutofit lnSpcReduction="10000"/>
          </a:bodyPr>
          <a:lstStyle/>
          <a:p>
            <a:pPr marL="457200" lvl="0" indent="-342900" algn="l" rtl="0">
              <a:spcBef>
                <a:spcPts val="1000"/>
              </a:spcBef>
              <a:spcAft>
                <a:spcPts val="0"/>
              </a:spcAft>
              <a:buSzPts val="1800"/>
              <a:buChar char="•"/>
            </a:pPr>
            <a:r>
              <a:rPr lang="en-US" dirty="0"/>
              <a:t>Pro</a:t>
            </a:r>
            <a:endParaRPr dirty="0"/>
          </a:p>
          <a:p>
            <a:pPr marL="914400" lvl="1" indent="-342900" algn="l" rtl="0">
              <a:spcBef>
                <a:spcPts val="0"/>
              </a:spcBef>
              <a:spcAft>
                <a:spcPts val="0"/>
              </a:spcAft>
              <a:buSzPts val="1800"/>
              <a:buChar char="•"/>
            </a:pPr>
            <a:r>
              <a:rPr lang="en-US" dirty="0"/>
              <a:t>Can speed up the process</a:t>
            </a:r>
            <a:endParaRPr dirty="0"/>
          </a:p>
          <a:p>
            <a:pPr marL="914400" lvl="1" indent="-342900" algn="l" rtl="0">
              <a:spcBef>
                <a:spcPts val="0"/>
              </a:spcBef>
              <a:spcAft>
                <a:spcPts val="0"/>
              </a:spcAft>
              <a:buSzPts val="1800"/>
              <a:buChar char="•"/>
            </a:pPr>
            <a:r>
              <a:rPr lang="en-US" dirty="0"/>
              <a:t>More accurate calculation</a:t>
            </a:r>
            <a:endParaRPr dirty="0"/>
          </a:p>
          <a:p>
            <a:pPr marL="914400" lvl="1" indent="-342900" algn="l" rtl="0">
              <a:spcBef>
                <a:spcPts val="0"/>
              </a:spcBef>
              <a:spcAft>
                <a:spcPts val="0"/>
              </a:spcAft>
              <a:buSzPts val="1800"/>
              <a:buChar char="•"/>
            </a:pPr>
            <a:r>
              <a:rPr lang="en-US" dirty="0"/>
              <a:t>Save on operating costs</a:t>
            </a:r>
            <a:endParaRPr dirty="0"/>
          </a:p>
          <a:p>
            <a:pPr marL="457200" lvl="0" indent="-342900" algn="l" rtl="0">
              <a:spcBef>
                <a:spcPts val="0"/>
              </a:spcBef>
              <a:spcAft>
                <a:spcPts val="0"/>
              </a:spcAft>
              <a:buSzPts val="1800"/>
              <a:buChar char="•"/>
            </a:pPr>
            <a:r>
              <a:rPr lang="en-US" dirty="0"/>
              <a:t>Con</a:t>
            </a:r>
            <a:endParaRPr dirty="0"/>
          </a:p>
          <a:p>
            <a:pPr marL="914400" lvl="1" indent="-342900" algn="l" rtl="0">
              <a:spcBef>
                <a:spcPts val="0"/>
              </a:spcBef>
              <a:spcAft>
                <a:spcPts val="0"/>
              </a:spcAft>
              <a:buSzPts val="1800"/>
              <a:buChar char="•"/>
            </a:pPr>
            <a:r>
              <a:rPr lang="en-US" dirty="0"/>
              <a:t>Potential for bias and discrimination</a:t>
            </a:r>
            <a:endParaRPr dirty="0"/>
          </a:p>
          <a:p>
            <a:pPr marL="914400" lvl="1" indent="-342900" algn="l" rtl="0">
              <a:spcBef>
                <a:spcPts val="0"/>
              </a:spcBef>
              <a:spcAft>
                <a:spcPts val="0"/>
              </a:spcAft>
              <a:buSzPts val="1800"/>
              <a:buChar char="•"/>
            </a:pPr>
            <a:r>
              <a:rPr lang="en-US" dirty="0"/>
              <a:t>Opacity of the algorithm</a:t>
            </a:r>
            <a:endParaRPr dirty="0"/>
          </a:p>
          <a:p>
            <a:pPr marL="914400" lvl="1" indent="-342900" algn="l" rtl="0">
              <a:spcBef>
                <a:spcPts val="0"/>
              </a:spcBef>
              <a:spcAft>
                <a:spcPts val="0"/>
              </a:spcAft>
              <a:buSzPts val="1800"/>
              <a:buChar char="•"/>
            </a:pPr>
            <a:r>
              <a:rPr lang="en-US" dirty="0"/>
              <a:t>Potential misuse of data </a:t>
            </a:r>
            <a:endParaRPr dirty="0"/>
          </a:p>
          <a:p>
            <a:pPr marL="0" lvl="0" indent="0" algn="l" rtl="0">
              <a:spcBef>
                <a:spcPts val="1000"/>
              </a:spcBef>
              <a:spcAft>
                <a:spcPts val="0"/>
              </a:spcAft>
              <a:buNone/>
            </a:pPr>
            <a:endParaRPr dirty="0"/>
          </a:p>
          <a:p>
            <a:pPr marL="457200" lvl="0" indent="-342900" algn="l" rtl="0">
              <a:spcBef>
                <a:spcPts val="1000"/>
              </a:spcBef>
              <a:spcAft>
                <a:spcPts val="0"/>
              </a:spcAft>
              <a:buSzPts val="1800"/>
              <a:buChar char="•"/>
            </a:pPr>
            <a:r>
              <a:rPr lang="en-US" dirty="0"/>
              <a:t>Can definitely be an improvement but it has to be handled carefully to avoid the potential pitfalls.</a:t>
            </a:r>
            <a:endParaRPr dirty="0"/>
          </a:p>
        </p:txBody>
      </p:sp>
      <p:sp>
        <p:nvSpPr>
          <p:cNvPr id="128" name="Google Shape;128;g12eb34085ff_0_0"/>
          <p:cNvSpPr txBox="1">
            <a:spLocks noGrp="1"/>
          </p:cNvSpPr>
          <p:nvPr>
            <p:ph type="title"/>
          </p:nvPr>
        </p:nvSpPr>
        <p:spPr>
          <a:xfrm>
            <a:off x="576000" y="207036"/>
            <a:ext cx="11041200" cy="11520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US"/>
              <a:t>Conclusion</a:t>
            </a:r>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2342"/>
    </mc:Choice>
    <mc:Fallback xmlns="">
      <p:transition spd="slow" advTm="122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34848"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KU Leuven">
  <a:themeElements>
    <a:clrScheme name="KU Leuven">
      <a:dk1>
        <a:srgbClr val="2F4D5D"/>
      </a:dk1>
      <a:lt1>
        <a:srgbClr val="FFFFFF"/>
      </a:lt1>
      <a:dk2>
        <a:srgbClr val="A7A7A7"/>
      </a:dk2>
      <a:lt2>
        <a:srgbClr val="535353"/>
      </a:lt2>
      <a:accent1>
        <a:srgbClr val="1D8DB0"/>
      </a:accent1>
      <a:accent2>
        <a:srgbClr val="2F4D5D"/>
      </a:accent2>
      <a:accent3>
        <a:srgbClr val="52BDEC"/>
      </a:accent3>
      <a:accent4>
        <a:srgbClr val="466E87"/>
      </a:accent4>
      <a:accent5>
        <a:srgbClr val="E7B037"/>
      </a:accent5>
      <a:accent6>
        <a:srgbClr val="D4D842"/>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KU Leuven">
  <a:themeElements>
    <a:clrScheme name="KU Leuven">
      <a:dk1>
        <a:srgbClr val="000000"/>
      </a:dk1>
      <a:lt1>
        <a:srgbClr val="FFFFFF"/>
      </a:lt1>
      <a:dk2>
        <a:srgbClr val="A7A7A7"/>
      </a:dk2>
      <a:lt2>
        <a:srgbClr val="535353"/>
      </a:lt2>
      <a:accent1>
        <a:srgbClr val="1D8DB0"/>
      </a:accent1>
      <a:accent2>
        <a:srgbClr val="2F4D5D"/>
      </a:accent2>
      <a:accent3>
        <a:srgbClr val="52BDEC"/>
      </a:accent3>
      <a:accent4>
        <a:srgbClr val="466E87"/>
      </a:accent4>
      <a:accent5>
        <a:srgbClr val="E7B037"/>
      </a:accent5>
      <a:accent6>
        <a:srgbClr val="D4D842"/>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116</TotalTime>
  <Words>3083</Words>
  <Application>Microsoft Office PowerPoint</Application>
  <PresentationFormat>Widescreen</PresentationFormat>
  <Paragraphs>107</Paragraphs>
  <Slides>5</Slides>
  <Notes>5</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Helvetica Neue</vt:lpstr>
      <vt:lpstr>Roboto</vt:lpstr>
      <vt:lpstr>KU Leuven</vt:lpstr>
      <vt:lpstr>AI systems for scoring an individual's trustworthiness for financial and credit risk management </vt:lpstr>
      <vt:lpstr>Background</vt:lpstr>
      <vt:lpstr>Data protection – Issue #1</vt:lpstr>
      <vt:lpstr>Bias-Fairness – Issue #2</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systems for scoring an individual's trustworthiness for financial and credit risk management</dc:title>
  <dc:creator>Sairam Ganapathy</dc:creator>
  <cp:lastModifiedBy>Anoustis, Stamatios</cp:lastModifiedBy>
  <cp:revision>11</cp:revision>
  <dcterms:modified xsi:type="dcterms:W3CDTF">2022-05-25T18:39:24Z</dcterms:modified>
</cp:coreProperties>
</file>